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0" r:id="rId4"/>
    <p:sldMasterId id="2147483671"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y="5143500" cx="9144000"/>
  <p:notesSz cx="6858000" cy="9144000"/>
  <p:embeddedFontLst>
    <p:embeddedFont>
      <p:font typeface="Corsiva"/>
      <p:regular r:id="rId32"/>
      <p:bold r:id="rId33"/>
      <p:italic r:id="rId34"/>
      <p:boldItalic r:id="rId35"/>
    </p:embeddedFont>
    <p:embeddedFont>
      <p:font typeface="Corben"/>
      <p:bold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font" Target="fonts/Corsiva-bold.fntdata"/><Relationship Id="rId10" Type="http://schemas.openxmlformats.org/officeDocument/2006/relationships/slide" Target="slides/slide4.xml"/><Relationship Id="rId32" Type="http://schemas.openxmlformats.org/officeDocument/2006/relationships/font" Target="fonts/Corsiva-regular.fntdata"/><Relationship Id="rId13" Type="http://schemas.openxmlformats.org/officeDocument/2006/relationships/slide" Target="slides/slide7.xml"/><Relationship Id="rId35" Type="http://schemas.openxmlformats.org/officeDocument/2006/relationships/font" Target="fonts/Corsiva-boldItalic.fntdata"/><Relationship Id="rId12" Type="http://schemas.openxmlformats.org/officeDocument/2006/relationships/slide" Target="slides/slide6.xml"/><Relationship Id="rId34" Type="http://schemas.openxmlformats.org/officeDocument/2006/relationships/font" Target="fonts/Corsiva-italic.fntdata"/><Relationship Id="rId15" Type="http://schemas.openxmlformats.org/officeDocument/2006/relationships/slide" Target="slides/slide9.xml"/><Relationship Id="rId14" Type="http://schemas.openxmlformats.org/officeDocument/2006/relationships/slide" Target="slides/slide8.xml"/><Relationship Id="rId36" Type="http://schemas.openxmlformats.org/officeDocument/2006/relationships/font" Target="fonts/Corben-bold.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146c56e2486_0_2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146c56e2486_0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2a107cb9fbb_0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2a107cb9fbb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2ab30d0ac3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2ab30d0ac3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27f1f149524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27f1f149524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27f2187cfa8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27f2187cfa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2ac42fdc6ac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2ac42fdc6ac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2801c322329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2801c322329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2a1ca391c33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2a1ca391c33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2801c322329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2801c322329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2a1ca391c33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2a1ca391c33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2a107cb9fbb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g2a107cb9fbb_0_17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2a107cb9fbb_0_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g2a107cb9fbb_0_18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g2801c322329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3" name="Google Shape;303;g2801c322329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2ab30d0ac3f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1" name="Google Shape;321;g2ab30d0ac3f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2801c322329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4" name="Google Shape;334;g2801c322329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2ac42fdc6ac_0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9" name="Google Shape;349;g2ac42fdc6ac_0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2ac42fdc6ac_0_4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3" name="Google Shape;363;g2ac42fdc6ac_0_4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g2ac42fdc6ac_0_2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7" name="Google Shape;377;g2ac42fdc6ac_0_2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g2ac42fdc6ac_0_3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5" name="Google Shape;395;g2ac42fdc6ac_0_3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g2801c322329_0_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9" name="Google Shape;409;g2801c322329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g2801c322329_0_1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2" name="Google Shape;422;g2801c322329_0_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g2801c322329_0_1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7" name="Google Shape;437;g2801c322329_0_1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g2801c322329_0_2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2" name="Google Shape;452;g2801c322329_0_2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g1e7e046166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5" name="Google Shape;465;g1e7e046166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g2ac42fdc6ac_0_3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1" name="Google Shape;481;g2ac42fdc6ac_0_3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58" name="Google Shape;58;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59" name="Google Shape;59;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60" name="Shape 60"/>
        <p:cNvGrpSpPr/>
        <p:nvPr/>
      </p:nvGrpSpPr>
      <p:grpSpPr>
        <a:xfrm>
          <a:off x="0" y="0"/>
          <a:ext cx="0" cy="0"/>
          <a:chOff x="0" y="0"/>
          <a:chExt cx="0" cy="0"/>
        </a:xfrm>
      </p:grpSpPr>
      <p:sp>
        <p:nvSpPr>
          <p:cNvPr id="61" name="Google Shape;61;p15"/>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rmAutofit/>
          </a:bodyPr>
          <a:lstStyle>
            <a:lvl1pPr lvl="0" rtl="0" algn="ctr">
              <a:lnSpc>
                <a:spcPct val="90000"/>
              </a:lnSpc>
              <a:spcBef>
                <a:spcPts val="0"/>
              </a:spcBef>
              <a:spcAft>
                <a:spcPts val="0"/>
              </a:spcAft>
              <a:buClr>
                <a:schemeClr val="dk1"/>
              </a:buClr>
              <a:buSzPts val="4500"/>
              <a:buFont typeface="Calibri"/>
              <a:buNone/>
              <a:defRPr sz="45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62" name="Google Shape;62;p15"/>
          <p:cNvSpPr txBox="1"/>
          <p:nvPr>
            <p:ph idx="1" type="subTitle"/>
          </p:nvPr>
        </p:nvSpPr>
        <p:spPr>
          <a:xfrm>
            <a:off x="1143000" y="2701529"/>
            <a:ext cx="6858000" cy="1241700"/>
          </a:xfrm>
          <a:prstGeom prst="rect">
            <a:avLst/>
          </a:prstGeom>
          <a:noFill/>
          <a:ln>
            <a:noFill/>
          </a:ln>
        </p:spPr>
        <p:txBody>
          <a:bodyPr anchorCtr="0" anchor="t" bIns="34275" lIns="68575" spcFirstLastPara="1" rIns="68575" wrap="square" tIns="34275">
            <a:normAutofit/>
          </a:bodyPr>
          <a:lstStyle>
            <a:lvl1pPr lvl="0" rtl="0" algn="ctr">
              <a:lnSpc>
                <a:spcPct val="90000"/>
              </a:lnSpc>
              <a:spcBef>
                <a:spcPts val="800"/>
              </a:spcBef>
              <a:spcAft>
                <a:spcPts val="0"/>
              </a:spcAft>
              <a:buClr>
                <a:schemeClr val="dk1"/>
              </a:buClr>
              <a:buSzPts val="1800"/>
              <a:buNone/>
              <a:defRPr sz="1800"/>
            </a:lvl1pPr>
            <a:lvl2pPr lvl="1" rtl="0" algn="ctr">
              <a:lnSpc>
                <a:spcPct val="90000"/>
              </a:lnSpc>
              <a:spcBef>
                <a:spcPts val="400"/>
              </a:spcBef>
              <a:spcAft>
                <a:spcPts val="0"/>
              </a:spcAft>
              <a:buClr>
                <a:schemeClr val="dk1"/>
              </a:buClr>
              <a:buSzPts val="1500"/>
              <a:buNone/>
              <a:defRPr sz="1500"/>
            </a:lvl2pPr>
            <a:lvl3pPr lvl="2" rtl="0" algn="ctr">
              <a:lnSpc>
                <a:spcPct val="90000"/>
              </a:lnSpc>
              <a:spcBef>
                <a:spcPts val="400"/>
              </a:spcBef>
              <a:spcAft>
                <a:spcPts val="0"/>
              </a:spcAft>
              <a:buClr>
                <a:schemeClr val="dk1"/>
              </a:buClr>
              <a:buSzPts val="1400"/>
              <a:buNone/>
              <a:defRPr sz="1400"/>
            </a:lvl3pPr>
            <a:lvl4pPr lvl="3" rtl="0" algn="ctr">
              <a:lnSpc>
                <a:spcPct val="90000"/>
              </a:lnSpc>
              <a:spcBef>
                <a:spcPts val="400"/>
              </a:spcBef>
              <a:spcAft>
                <a:spcPts val="0"/>
              </a:spcAft>
              <a:buClr>
                <a:schemeClr val="dk1"/>
              </a:buClr>
              <a:buSzPts val="1200"/>
              <a:buNone/>
              <a:defRPr sz="1200"/>
            </a:lvl4pPr>
            <a:lvl5pPr lvl="4" rtl="0" algn="ctr">
              <a:lnSpc>
                <a:spcPct val="90000"/>
              </a:lnSpc>
              <a:spcBef>
                <a:spcPts val="400"/>
              </a:spcBef>
              <a:spcAft>
                <a:spcPts val="0"/>
              </a:spcAft>
              <a:buClr>
                <a:schemeClr val="dk1"/>
              </a:buClr>
              <a:buSzPts val="1200"/>
              <a:buNone/>
              <a:defRPr sz="1200"/>
            </a:lvl5pPr>
            <a:lvl6pPr lvl="5" rtl="0" algn="ctr">
              <a:lnSpc>
                <a:spcPct val="90000"/>
              </a:lnSpc>
              <a:spcBef>
                <a:spcPts val="400"/>
              </a:spcBef>
              <a:spcAft>
                <a:spcPts val="0"/>
              </a:spcAft>
              <a:buClr>
                <a:schemeClr val="dk1"/>
              </a:buClr>
              <a:buSzPts val="1200"/>
              <a:buNone/>
              <a:defRPr sz="1200"/>
            </a:lvl6pPr>
            <a:lvl7pPr lvl="6" rtl="0" algn="ctr">
              <a:lnSpc>
                <a:spcPct val="90000"/>
              </a:lnSpc>
              <a:spcBef>
                <a:spcPts val="400"/>
              </a:spcBef>
              <a:spcAft>
                <a:spcPts val="0"/>
              </a:spcAft>
              <a:buClr>
                <a:schemeClr val="dk1"/>
              </a:buClr>
              <a:buSzPts val="1200"/>
              <a:buNone/>
              <a:defRPr sz="1200"/>
            </a:lvl7pPr>
            <a:lvl8pPr lvl="7" rtl="0" algn="ctr">
              <a:lnSpc>
                <a:spcPct val="90000"/>
              </a:lnSpc>
              <a:spcBef>
                <a:spcPts val="400"/>
              </a:spcBef>
              <a:spcAft>
                <a:spcPts val="0"/>
              </a:spcAft>
              <a:buClr>
                <a:schemeClr val="dk1"/>
              </a:buClr>
              <a:buSzPts val="1200"/>
              <a:buNone/>
              <a:defRPr sz="1200"/>
            </a:lvl8pPr>
            <a:lvl9pPr lvl="8" rtl="0" algn="ctr">
              <a:lnSpc>
                <a:spcPct val="90000"/>
              </a:lnSpc>
              <a:spcBef>
                <a:spcPts val="400"/>
              </a:spcBef>
              <a:spcAft>
                <a:spcPts val="0"/>
              </a:spcAft>
              <a:buClr>
                <a:schemeClr val="dk1"/>
              </a:buClr>
              <a:buSzPts val="1200"/>
              <a:buNone/>
              <a:defRPr sz="1200"/>
            </a:lvl9pPr>
          </a:lstStyle>
          <a:p/>
        </p:txBody>
      </p:sp>
      <p:sp>
        <p:nvSpPr>
          <p:cNvPr id="63" name="Google Shape;63;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64" name="Google Shape;64;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65" name="Google Shape;65;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6" name="Shape 66"/>
        <p:cNvGrpSpPr/>
        <p:nvPr/>
      </p:nvGrpSpPr>
      <p:grpSpPr>
        <a:xfrm>
          <a:off x="0" y="0"/>
          <a:ext cx="0" cy="0"/>
          <a:chOff x="0" y="0"/>
          <a:chExt cx="0" cy="0"/>
        </a:xfrm>
      </p:grpSpPr>
      <p:sp>
        <p:nvSpPr>
          <p:cNvPr id="67" name="Google Shape;67;p16"/>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68" name="Google Shape;68;p16"/>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rm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69" name="Google Shape;69;p1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70" name="Google Shape;70;p1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71" name="Google Shape;71;p1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2" name="Shape 72"/>
        <p:cNvGrpSpPr/>
        <p:nvPr/>
      </p:nvGrpSpPr>
      <p:grpSpPr>
        <a:xfrm>
          <a:off x="0" y="0"/>
          <a:ext cx="0" cy="0"/>
          <a:chOff x="0" y="0"/>
          <a:chExt cx="0" cy="0"/>
        </a:xfrm>
      </p:grpSpPr>
      <p:sp>
        <p:nvSpPr>
          <p:cNvPr id="73" name="Google Shape;73;p17"/>
          <p:cNvSpPr txBox="1"/>
          <p:nvPr>
            <p:ph type="title"/>
          </p:nvPr>
        </p:nvSpPr>
        <p:spPr>
          <a:xfrm>
            <a:off x="623888" y="1282303"/>
            <a:ext cx="7886700" cy="2139600"/>
          </a:xfrm>
          <a:prstGeom prst="rect">
            <a:avLst/>
          </a:prstGeom>
          <a:noFill/>
          <a:ln>
            <a:noFill/>
          </a:ln>
        </p:spPr>
        <p:txBody>
          <a:bodyPr anchorCtr="0" anchor="b" bIns="34275" lIns="68575" spcFirstLastPara="1" rIns="68575" wrap="square" tIns="34275">
            <a:normAutofit/>
          </a:bodyPr>
          <a:lstStyle>
            <a:lvl1pPr lvl="0" rtl="0" algn="l">
              <a:lnSpc>
                <a:spcPct val="90000"/>
              </a:lnSpc>
              <a:spcBef>
                <a:spcPts val="0"/>
              </a:spcBef>
              <a:spcAft>
                <a:spcPts val="0"/>
              </a:spcAft>
              <a:buClr>
                <a:schemeClr val="dk1"/>
              </a:buClr>
              <a:buSzPts val="4500"/>
              <a:buFont typeface="Calibri"/>
              <a:buNone/>
              <a:defRPr sz="45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74" name="Google Shape;74;p17"/>
          <p:cNvSpPr txBox="1"/>
          <p:nvPr>
            <p:ph idx="1" type="body"/>
          </p:nvPr>
        </p:nvSpPr>
        <p:spPr>
          <a:xfrm>
            <a:off x="623888" y="3442097"/>
            <a:ext cx="7886700" cy="1125300"/>
          </a:xfrm>
          <a:prstGeom prst="rect">
            <a:avLst/>
          </a:prstGeom>
          <a:noFill/>
          <a:ln>
            <a:noFill/>
          </a:ln>
        </p:spPr>
        <p:txBody>
          <a:bodyPr anchorCtr="0" anchor="t" bIns="34275" lIns="68575" spcFirstLastPara="1" rIns="68575" wrap="square" tIns="34275">
            <a:normAutofit/>
          </a:bodyPr>
          <a:lstStyle>
            <a:lvl1pPr indent="-228600" lvl="0" marL="457200" rtl="0" algn="l">
              <a:lnSpc>
                <a:spcPct val="90000"/>
              </a:lnSpc>
              <a:spcBef>
                <a:spcPts val="800"/>
              </a:spcBef>
              <a:spcAft>
                <a:spcPts val="0"/>
              </a:spcAft>
              <a:buClr>
                <a:srgbClr val="888888"/>
              </a:buClr>
              <a:buSzPts val="1800"/>
              <a:buNone/>
              <a:defRPr sz="1800">
                <a:solidFill>
                  <a:srgbClr val="888888"/>
                </a:solidFill>
              </a:defRPr>
            </a:lvl1pPr>
            <a:lvl2pPr indent="-228600" lvl="1" marL="914400" rtl="0" algn="l">
              <a:lnSpc>
                <a:spcPct val="90000"/>
              </a:lnSpc>
              <a:spcBef>
                <a:spcPts val="400"/>
              </a:spcBef>
              <a:spcAft>
                <a:spcPts val="0"/>
              </a:spcAft>
              <a:buClr>
                <a:srgbClr val="888888"/>
              </a:buClr>
              <a:buSzPts val="1500"/>
              <a:buNone/>
              <a:defRPr sz="1500">
                <a:solidFill>
                  <a:srgbClr val="888888"/>
                </a:solidFill>
              </a:defRPr>
            </a:lvl2pPr>
            <a:lvl3pPr indent="-228600" lvl="2" marL="1371600" rtl="0" algn="l">
              <a:lnSpc>
                <a:spcPct val="90000"/>
              </a:lnSpc>
              <a:spcBef>
                <a:spcPts val="400"/>
              </a:spcBef>
              <a:spcAft>
                <a:spcPts val="0"/>
              </a:spcAft>
              <a:buClr>
                <a:srgbClr val="888888"/>
              </a:buClr>
              <a:buSzPts val="1400"/>
              <a:buNone/>
              <a:defRPr sz="1400">
                <a:solidFill>
                  <a:srgbClr val="888888"/>
                </a:solidFill>
              </a:defRPr>
            </a:lvl3pPr>
            <a:lvl4pPr indent="-228600" lvl="3" marL="1828800" rtl="0" algn="l">
              <a:lnSpc>
                <a:spcPct val="90000"/>
              </a:lnSpc>
              <a:spcBef>
                <a:spcPts val="400"/>
              </a:spcBef>
              <a:spcAft>
                <a:spcPts val="0"/>
              </a:spcAft>
              <a:buClr>
                <a:srgbClr val="888888"/>
              </a:buClr>
              <a:buSzPts val="1200"/>
              <a:buNone/>
              <a:defRPr sz="1200">
                <a:solidFill>
                  <a:srgbClr val="888888"/>
                </a:solidFill>
              </a:defRPr>
            </a:lvl4pPr>
            <a:lvl5pPr indent="-228600" lvl="4" marL="2286000" rtl="0" algn="l">
              <a:lnSpc>
                <a:spcPct val="90000"/>
              </a:lnSpc>
              <a:spcBef>
                <a:spcPts val="400"/>
              </a:spcBef>
              <a:spcAft>
                <a:spcPts val="0"/>
              </a:spcAft>
              <a:buClr>
                <a:srgbClr val="888888"/>
              </a:buClr>
              <a:buSzPts val="1200"/>
              <a:buNone/>
              <a:defRPr sz="1200">
                <a:solidFill>
                  <a:srgbClr val="888888"/>
                </a:solidFill>
              </a:defRPr>
            </a:lvl5pPr>
            <a:lvl6pPr indent="-228600" lvl="5" marL="2743200" rtl="0" algn="l">
              <a:lnSpc>
                <a:spcPct val="90000"/>
              </a:lnSpc>
              <a:spcBef>
                <a:spcPts val="400"/>
              </a:spcBef>
              <a:spcAft>
                <a:spcPts val="0"/>
              </a:spcAft>
              <a:buClr>
                <a:srgbClr val="888888"/>
              </a:buClr>
              <a:buSzPts val="1200"/>
              <a:buNone/>
              <a:defRPr sz="1200">
                <a:solidFill>
                  <a:srgbClr val="888888"/>
                </a:solidFill>
              </a:defRPr>
            </a:lvl6pPr>
            <a:lvl7pPr indent="-228600" lvl="6" marL="3200400" rtl="0" algn="l">
              <a:lnSpc>
                <a:spcPct val="90000"/>
              </a:lnSpc>
              <a:spcBef>
                <a:spcPts val="400"/>
              </a:spcBef>
              <a:spcAft>
                <a:spcPts val="0"/>
              </a:spcAft>
              <a:buClr>
                <a:srgbClr val="888888"/>
              </a:buClr>
              <a:buSzPts val="1200"/>
              <a:buNone/>
              <a:defRPr sz="1200">
                <a:solidFill>
                  <a:srgbClr val="888888"/>
                </a:solidFill>
              </a:defRPr>
            </a:lvl7pPr>
            <a:lvl8pPr indent="-228600" lvl="7" marL="3657600" rtl="0" algn="l">
              <a:lnSpc>
                <a:spcPct val="90000"/>
              </a:lnSpc>
              <a:spcBef>
                <a:spcPts val="400"/>
              </a:spcBef>
              <a:spcAft>
                <a:spcPts val="0"/>
              </a:spcAft>
              <a:buClr>
                <a:srgbClr val="888888"/>
              </a:buClr>
              <a:buSzPts val="1200"/>
              <a:buNone/>
              <a:defRPr sz="1200">
                <a:solidFill>
                  <a:srgbClr val="888888"/>
                </a:solidFill>
              </a:defRPr>
            </a:lvl8pPr>
            <a:lvl9pPr indent="-228600" lvl="8" marL="4114800" rtl="0" algn="l">
              <a:lnSpc>
                <a:spcPct val="90000"/>
              </a:lnSpc>
              <a:spcBef>
                <a:spcPts val="400"/>
              </a:spcBef>
              <a:spcAft>
                <a:spcPts val="0"/>
              </a:spcAft>
              <a:buClr>
                <a:srgbClr val="888888"/>
              </a:buClr>
              <a:buSzPts val="1200"/>
              <a:buNone/>
              <a:defRPr sz="1200">
                <a:solidFill>
                  <a:srgbClr val="888888"/>
                </a:solidFill>
              </a:defRPr>
            </a:lvl9pPr>
          </a:lstStyle>
          <a:p/>
        </p:txBody>
      </p:sp>
      <p:sp>
        <p:nvSpPr>
          <p:cNvPr id="75" name="Google Shape;75;p1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76" name="Google Shape;76;p1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77" name="Google Shape;77;p1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8" name="Shape 78"/>
        <p:cNvGrpSpPr/>
        <p:nvPr/>
      </p:nvGrpSpPr>
      <p:grpSpPr>
        <a:xfrm>
          <a:off x="0" y="0"/>
          <a:ext cx="0" cy="0"/>
          <a:chOff x="0" y="0"/>
          <a:chExt cx="0" cy="0"/>
        </a:xfrm>
      </p:grpSpPr>
      <p:sp>
        <p:nvSpPr>
          <p:cNvPr id="79" name="Google Shape;79;p18"/>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80" name="Google Shape;80;p18"/>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rm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81" name="Google Shape;81;p18"/>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rm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82" name="Google Shape;82;p1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83" name="Google Shape;83;p1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84" name="Google Shape;84;p1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5" name="Shape 85"/>
        <p:cNvGrpSpPr/>
        <p:nvPr/>
      </p:nvGrpSpPr>
      <p:grpSpPr>
        <a:xfrm>
          <a:off x="0" y="0"/>
          <a:ext cx="0" cy="0"/>
          <a:chOff x="0" y="0"/>
          <a:chExt cx="0" cy="0"/>
        </a:xfrm>
      </p:grpSpPr>
      <p:sp>
        <p:nvSpPr>
          <p:cNvPr id="86" name="Google Shape;86;p19"/>
          <p:cNvSpPr txBox="1"/>
          <p:nvPr>
            <p:ph type="title"/>
          </p:nvPr>
        </p:nvSpPr>
        <p:spPr>
          <a:xfrm>
            <a:off x="629841" y="273844"/>
            <a:ext cx="7886700" cy="994200"/>
          </a:xfrm>
          <a:prstGeom prst="rect">
            <a:avLst/>
          </a:prstGeom>
          <a:noFill/>
          <a:ln>
            <a:noFill/>
          </a:ln>
        </p:spPr>
        <p:txBody>
          <a:bodyPr anchorCtr="0" anchor="ctr" bIns="34275" lIns="68575" spcFirstLastPara="1" rIns="68575" wrap="square" tIns="34275">
            <a:norm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87" name="Google Shape;87;p19"/>
          <p:cNvSpPr txBox="1"/>
          <p:nvPr>
            <p:ph idx="1" type="body"/>
          </p:nvPr>
        </p:nvSpPr>
        <p:spPr>
          <a:xfrm>
            <a:off x="629841" y="1260872"/>
            <a:ext cx="3868500" cy="618000"/>
          </a:xfrm>
          <a:prstGeom prst="rect">
            <a:avLst/>
          </a:prstGeom>
          <a:noFill/>
          <a:ln>
            <a:noFill/>
          </a:ln>
        </p:spPr>
        <p:txBody>
          <a:bodyPr anchorCtr="0" anchor="b" bIns="34275" lIns="68575" spcFirstLastPara="1" rIns="68575" wrap="square" tIns="34275">
            <a:normAutofit/>
          </a:bodyPr>
          <a:lstStyle>
            <a:lvl1pPr indent="-228600" lvl="0" marL="457200" rtl="0" algn="l">
              <a:lnSpc>
                <a:spcPct val="90000"/>
              </a:lnSpc>
              <a:spcBef>
                <a:spcPts val="800"/>
              </a:spcBef>
              <a:spcAft>
                <a:spcPts val="0"/>
              </a:spcAft>
              <a:buClr>
                <a:schemeClr val="dk1"/>
              </a:buClr>
              <a:buSzPts val="1800"/>
              <a:buNone/>
              <a:defRPr b="1" sz="1800"/>
            </a:lvl1pPr>
            <a:lvl2pPr indent="-228600" lvl="1" marL="914400" rtl="0" algn="l">
              <a:lnSpc>
                <a:spcPct val="90000"/>
              </a:lnSpc>
              <a:spcBef>
                <a:spcPts val="400"/>
              </a:spcBef>
              <a:spcAft>
                <a:spcPts val="0"/>
              </a:spcAft>
              <a:buClr>
                <a:schemeClr val="dk1"/>
              </a:buClr>
              <a:buSzPts val="1500"/>
              <a:buNone/>
              <a:defRPr b="1" sz="1500"/>
            </a:lvl2pPr>
            <a:lvl3pPr indent="-228600" lvl="2" marL="1371600" rtl="0" algn="l">
              <a:lnSpc>
                <a:spcPct val="90000"/>
              </a:lnSpc>
              <a:spcBef>
                <a:spcPts val="400"/>
              </a:spcBef>
              <a:spcAft>
                <a:spcPts val="0"/>
              </a:spcAft>
              <a:buClr>
                <a:schemeClr val="dk1"/>
              </a:buClr>
              <a:buSzPts val="1400"/>
              <a:buNone/>
              <a:defRPr b="1" sz="1400"/>
            </a:lvl3pPr>
            <a:lvl4pPr indent="-228600" lvl="3" marL="1828800" rtl="0" algn="l">
              <a:lnSpc>
                <a:spcPct val="90000"/>
              </a:lnSpc>
              <a:spcBef>
                <a:spcPts val="400"/>
              </a:spcBef>
              <a:spcAft>
                <a:spcPts val="0"/>
              </a:spcAft>
              <a:buClr>
                <a:schemeClr val="dk1"/>
              </a:buClr>
              <a:buSzPts val="1200"/>
              <a:buNone/>
              <a:defRPr b="1" sz="1200"/>
            </a:lvl4pPr>
            <a:lvl5pPr indent="-228600" lvl="4" marL="2286000" rtl="0" algn="l">
              <a:lnSpc>
                <a:spcPct val="90000"/>
              </a:lnSpc>
              <a:spcBef>
                <a:spcPts val="400"/>
              </a:spcBef>
              <a:spcAft>
                <a:spcPts val="0"/>
              </a:spcAft>
              <a:buClr>
                <a:schemeClr val="dk1"/>
              </a:buClr>
              <a:buSzPts val="1200"/>
              <a:buNone/>
              <a:defRPr b="1" sz="1200"/>
            </a:lvl5pPr>
            <a:lvl6pPr indent="-228600" lvl="5" marL="2743200" rtl="0" algn="l">
              <a:lnSpc>
                <a:spcPct val="90000"/>
              </a:lnSpc>
              <a:spcBef>
                <a:spcPts val="400"/>
              </a:spcBef>
              <a:spcAft>
                <a:spcPts val="0"/>
              </a:spcAft>
              <a:buClr>
                <a:schemeClr val="dk1"/>
              </a:buClr>
              <a:buSzPts val="1200"/>
              <a:buNone/>
              <a:defRPr b="1" sz="1200"/>
            </a:lvl6pPr>
            <a:lvl7pPr indent="-228600" lvl="6" marL="3200400" rtl="0" algn="l">
              <a:lnSpc>
                <a:spcPct val="90000"/>
              </a:lnSpc>
              <a:spcBef>
                <a:spcPts val="400"/>
              </a:spcBef>
              <a:spcAft>
                <a:spcPts val="0"/>
              </a:spcAft>
              <a:buClr>
                <a:schemeClr val="dk1"/>
              </a:buClr>
              <a:buSzPts val="1200"/>
              <a:buNone/>
              <a:defRPr b="1" sz="1200"/>
            </a:lvl7pPr>
            <a:lvl8pPr indent="-228600" lvl="7" marL="3657600" rtl="0" algn="l">
              <a:lnSpc>
                <a:spcPct val="90000"/>
              </a:lnSpc>
              <a:spcBef>
                <a:spcPts val="400"/>
              </a:spcBef>
              <a:spcAft>
                <a:spcPts val="0"/>
              </a:spcAft>
              <a:buClr>
                <a:schemeClr val="dk1"/>
              </a:buClr>
              <a:buSzPts val="1200"/>
              <a:buNone/>
              <a:defRPr b="1" sz="1200"/>
            </a:lvl8pPr>
            <a:lvl9pPr indent="-228600" lvl="8" marL="4114800" rtl="0" algn="l">
              <a:lnSpc>
                <a:spcPct val="90000"/>
              </a:lnSpc>
              <a:spcBef>
                <a:spcPts val="400"/>
              </a:spcBef>
              <a:spcAft>
                <a:spcPts val="0"/>
              </a:spcAft>
              <a:buClr>
                <a:schemeClr val="dk1"/>
              </a:buClr>
              <a:buSzPts val="1200"/>
              <a:buNone/>
              <a:defRPr b="1" sz="1200"/>
            </a:lvl9pPr>
          </a:lstStyle>
          <a:p/>
        </p:txBody>
      </p:sp>
      <p:sp>
        <p:nvSpPr>
          <p:cNvPr id="88" name="Google Shape;88;p19"/>
          <p:cNvSpPr txBox="1"/>
          <p:nvPr>
            <p:ph idx="2" type="body"/>
          </p:nvPr>
        </p:nvSpPr>
        <p:spPr>
          <a:xfrm>
            <a:off x="629841" y="1878806"/>
            <a:ext cx="3868500" cy="2763600"/>
          </a:xfrm>
          <a:prstGeom prst="rect">
            <a:avLst/>
          </a:prstGeom>
          <a:noFill/>
          <a:ln>
            <a:noFill/>
          </a:ln>
        </p:spPr>
        <p:txBody>
          <a:bodyPr anchorCtr="0" anchor="t" bIns="34275" lIns="68575" spcFirstLastPara="1" rIns="68575" wrap="square" tIns="34275">
            <a:norm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89" name="Google Shape;89;p19"/>
          <p:cNvSpPr txBox="1"/>
          <p:nvPr>
            <p:ph idx="3" type="body"/>
          </p:nvPr>
        </p:nvSpPr>
        <p:spPr>
          <a:xfrm>
            <a:off x="4629150" y="1260872"/>
            <a:ext cx="3887400" cy="618000"/>
          </a:xfrm>
          <a:prstGeom prst="rect">
            <a:avLst/>
          </a:prstGeom>
          <a:noFill/>
          <a:ln>
            <a:noFill/>
          </a:ln>
        </p:spPr>
        <p:txBody>
          <a:bodyPr anchorCtr="0" anchor="b" bIns="34275" lIns="68575" spcFirstLastPara="1" rIns="68575" wrap="square" tIns="34275">
            <a:normAutofit/>
          </a:bodyPr>
          <a:lstStyle>
            <a:lvl1pPr indent="-228600" lvl="0" marL="457200" rtl="0" algn="l">
              <a:lnSpc>
                <a:spcPct val="90000"/>
              </a:lnSpc>
              <a:spcBef>
                <a:spcPts val="800"/>
              </a:spcBef>
              <a:spcAft>
                <a:spcPts val="0"/>
              </a:spcAft>
              <a:buClr>
                <a:schemeClr val="dk1"/>
              </a:buClr>
              <a:buSzPts val="1800"/>
              <a:buNone/>
              <a:defRPr b="1" sz="1800"/>
            </a:lvl1pPr>
            <a:lvl2pPr indent="-228600" lvl="1" marL="914400" rtl="0" algn="l">
              <a:lnSpc>
                <a:spcPct val="90000"/>
              </a:lnSpc>
              <a:spcBef>
                <a:spcPts val="400"/>
              </a:spcBef>
              <a:spcAft>
                <a:spcPts val="0"/>
              </a:spcAft>
              <a:buClr>
                <a:schemeClr val="dk1"/>
              </a:buClr>
              <a:buSzPts val="1500"/>
              <a:buNone/>
              <a:defRPr b="1" sz="1500"/>
            </a:lvl2pPr>
            <a:lvl3pPr indent="-228600" lvl="2" marL="1371600" rtl="0" algn="l">
              <a:lnSpc>
                <a:spcPct val="90000"/>
              </a:lnSpc>
              <a:spcBef>
                <a:spcPts val="400"/>
              </a:spcBef>
              <a:spcAft>
                <a:spcPts val="0"/>
              </a:spcAft>
              <a:buClr>
                <a:schemeClr val="dk1"/>
              </a:buClr>
              <a:buSzPts val="1400"/>
              <a:buNone/>
              <a:defRPr b="1" sz="1400"/>
            </a:lvl3pPr>
            <a:lvl4pPr indent="-228600" lvl="3" marL="1828800" rtl="0" algn="l">
              <a:lnSpc>
                <a:spcPct val="90000"/>
              </a:lnSpc>
              <a:spcBef>
                <a:spcPts val="400"/>
              </a:spcBef>
              <a:spcAft>
                <a:spcPts val="0"/>
              </a:spcAft>
              <a:buClr>
                <a:schemeClr val="dk1"/>
              </a:buClr>
              <a:buSzPts val="1200"/>
              <a:buNone/>
              <a:defRPr b="1" sz="1200"/>
            </a:lvl4pPr>
            <a:lvl5pPr indent="-228600" lvl="4" marL="2286000" rtl="0" algn="l">
              <a:lnSpc>
                <a:spcPct val="90000"/>
              </a:lnSpc>
              <a:spcBef>
                <a:spcPts val="400"/>
              </a:spcBef>
              <a:spcAft>
                <a:spcPts val="0"/>
              </a:spcAft>
              <a:buClr>
                <a:schemeClr val="dk1"/>
              </a:buClr>
              <a:buSzPts val="1200"/>
              <a:buNone/>
              <a:defRPr b="1" sz="1200"/>
            </a:lvl5pPr>
            <a:lvl6pPr indent="-228600" lvl="5" marL="2743200" rtl="0" algn="l">
              <a:lnSpc>
                <a:spcPct val="90000"/>
              </a:lnSpc>
              <a:spcBef>
                <a:spcPts val="400"/>
              </a:spcBef>
              <a:spcAft>
                <a:spcPts val="0"/>
              </a:spcAft>
              <a:buClr>
                <a:schemeClr val="dk1"/>
              </a:buClr>
              <a:buSzPts val="1200"/>
              <a:buNone/>
              <a:defRPr b="1" sz="1200"/>
            </a:lvl6pPr>
            <a:lvl7pPr indent="-228600" lvl="6" marL="3200400" rtl="0" algn="l">
              <a:lnSpc>
                <a:spcPct val="90000"/>
              </a:lnSpc>
              <a:spcBef>
                <a:spcPts val="400"/>
              </a:spcBef>
              <a:spcAft>
                <a:spcPts val="0"/>
              </a:spcAft>
              <a:buClr>
                <a:schemeClr val="dk1"/>
              </a:buClr>
              <a:buSzPts val="1200"/>
              <a:buNone/>
              <a:defRPr b="1" sz="1200"/>
            </a:lvl7pPr>
            <a:lvl8pPr indent="-228600" lvl="7" marL="3657600" rtl="0" algn="l">
              <a:lnSpc>
                <a:spcPct val="90000"/>
              </a:lnSpc>
              <a:spcBef>
                <a:spcPts val="400"/>
              </a:spcBef>
              <a:spcAft>
                <a:spcPts val="0"/>
              </a:spcAft>
              <a:buClr>
                <a:schemeClr val="dk1"/>
              </a:buClr>
              <a:buSzPts val="1200"/>
              <a:buNone/>
              <a:defRPr b="1" sz="1200"/>
            </a:lvl8pPr>
            <a:lvl9pPr indent="-228600" lvl="8" marL="4114800" rtl="0" algn="l">
              <a:lnSpc>
                <a:spcPct val="90000"/>
              </a:lnSpc>
              <a:spcBef>
                <a:spcPts val="400"/>
              </a:spcBef>
              <a:spcAft>
                <a:spcPts val="0"/>
              </a:spcAft>
              <a:buClr>
                <a:schemeClr val="dk1"/>
              </a:buClr>
              <a:buSzPts val="1200"/>
              <a:buNone/>
              <a:defRPr b="1" sz="1200"/>
            </a:lvl9pPr>
          </a:lstStyle>
          <a:p/>
        </p:txBody>
      </p:sp>
      <p:sp>
        <p:nvSpPr>
          <p:cNvPr id="90" name="Google Shape;90;p19"/>
          <p:cNvSpPr txBox="1"/>
          <p:nvPr>
            <p:ph idx="4" type="body"/>
          </p:nvPr>
        </p:nvSpPr>
        <p:spPr>
          <a:xfrm>
            <a:off x="4629150" y="1878806"/>
            <a:ext cx="3887400" cy="2763600"/>
          </a:xfrm>
          <a:prstGeom prst="rect">
            <a:avLst/>
          </a:prstGeom>
          <a:noFill/>
          <a:ln>
            <a:noFill/>
          </a:ln>
        </p:spPr>
        <p:txBody>
          <a:bodyPr anchorCtr="0" anchor="t" bIns="34275" lIns="68575" spcFirstLastPara="1" rIns="68575" wrap="square" tIns="34275">
            <a:norm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91" name="Google Shape;91;p1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92" name="Google Shape;92;p1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93" name="Google Shape;93;p1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4" name="Shape 94"/>
        <p:cNvGrpSpPr/>
        <p:nvPr/>
      </p:nvGrpSpPr>
      <p:grpSpPr>
        <a:xfrm>
          <a:off x="0" y="0"/>
          <a:ext cx="0" cy="0"/>
          <a:chOff x="0" y="0"/>
          <a:chExt cx="0" cy="0"/>
        </a:xfrm>
      </p:grpSpPr>
      <p:sp>
        <p:nvSpPr>
          <p:cNvPr id="95" name="Google Shape;95;p20"/>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96" name="Google Shape;96;p2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97" name="Google Shape;97;p2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98" name="Google Shape;98;p2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99" name="Shape 99"/>
        <p:cNvGrpSpPr/>
        <p:nvPr/>
      </p:nvGrpSpPr>
      <p:grpSpPr>
        <a:xfrm>
          <a:off x="0" y="0"/>
          <a:ext cx="0" cy="0"/>
          <a:chOff x="0" y="0"/>
          <a:chExt cx="0" cy="0"/>
        </a:xfrm>
      </p:grpSpPr>
      <p:sp>
        <p:nvSpPr>
          <p:cNvPr id="100" name="Google Shape;100;p21"/>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normAutofit/>
          </a:bodyPr>
          <a:lstStyle>
            <a:lvl1pPr lvl="0" rtl="0" algn="l">
              <a:lnSpc>
                <a:spcPct val="90000"/>
              </a:lnSpc>
              <a:spcBef>
                <a:spcPts val="0"/>
              </a:spcBef>
              <a:spcAft>
                <a:spcPts val="0"/>
              </a:spcAft>
              <a:buClr>
                <a:schemeClr val="dk1"/>
              </a:buClr>
              <a:buSzPts val="2400"/>
              <a:buFont typeface="Calibri"/>
              <a:buNone/>
              <a:defRPr sz="24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01" name="Google Shape;101;p21"/>
          <p:cNvSpPr txBox="1"/>
          <p:nvPr>
            <p:ph idx="1" type="body"/>
          </p:nvPr>
        </p:nvSpPr>
        <p:spPr>
          <a:xfrm>
            <a:off x="3887391" y="740569"/>
            <a:ext cx="4629300" cy="3655200"/>
          </a:xfrm>
          <a:prstGeom prst="rect">
            <a:avLst/>
          </a:prstGeom>
          <a:noFill/>
          <a:ln>
            <a:noFill/>
          </a:ln>
        </p:spPr>
        <p:txBody>
          <a:bodyPr anchorCtr="0" anchor="t" bIns="34275" lIns="68575" spcFirstLastPara="1" rIns="68575" wrap="square" tIns="34275">
            <a:normAutofit/>
          </a:bodyPr>
          <a:lstStyle>
            <a:lvl1pPr indent="-381000" lvl="0" marL="457200" rtl="0" algn="l">
              <a:lnSpc>
                <a:spcPct val="90000"/>
              </a:lnSpc>
              <a:spcBef>
                <a:spcPts val="800"/>
              </a:spcBef>
              <a:spcAft>
                <a:spcPts val="0"/>
              </a:spcAft>
              <a:buClr>
                <a:schemeClr val="dk1"/>
              </a:buClr>
              <a:buSzPts val="2400"/>
              <a:buChar char="•"/>
              <a:defRPr sz="2400"/>
            </a:lvl1pPr>
            <a:lvl2pPr indent="-361950" lvl="1" marL="914400" rtl="0" algn="l">
              <a:lnSpc>
                <a:spcPct val="90000"/>
              </a:lnSpc>
              <a:spcBef>
                <a:spcPts val="400"/>
              </a:spcBef>
              <a:spcAft>
                <a:spcPts val="0"/>
              </a:spcAft>
              <a:buClr>
                <a:schemeClr val="dk1"/>
              </a:buClr>
              <a:buSzPts val="2100"/>
              <a:buChar char="•"/>
              <a:defRPr sz="2100"/>
            </a:lvl2pPr>
            <a:lvl3pPr indent="-342900" lvl="2" marL="1371600" rtl="0" algn="l">
              <a:lnSpc>
                <a:spcPct val="90000"/>
              </a:lnSpc>
              <a:spcBef>
                <a:spcPts val="400"/>
              </a:spcBef>
              <a:spcAft>
                <a:spcPts val="0"/>
              </a:spcAft>
              <a:buClr>
                <a:schemeClr val="dk1"/>
              </a:buClr>
              <a:buSzPts val="1800"/>
              <a:buChar char="•"/>
              <a:defRPr sz="1800"/>
            </a:lvl3pPr>
            <a:lvl4pPr indent="-323850" lvl="3" marL="1828800" rtl="0" algn="l">
              <a:lnSpc>
                <a:spcPct val="90000"/>
              </a:lnSpc>
              <a:spcBef>
                <a:spcPts val="400"/>
              </a:spcBef>
              <a:spcAft>
                <a:spcPts val="0"/>
              </a:spcAft>
              <a:buClr>
                <a:schemeClr val="dk1"/>
              </a:buClr>
              <a:buSzPts val="1500"/>
              <a:buChar char="•"/>
              <a:defRPr sz="1500"/>
            </a:lvl4pPr>
            <a:lvl5pPr indent="-323850" lvl="4" marL="2286000" rtl="0" algn="l">
              <a:lnSpc>
                <a:spcPct val="90000"/>
              </a:lnSpc>
              <a:spcBef>
                <a:spcPts val="400"/>
              </a:spcBef>
              <a:spcAft>
                <a:spcPts val="0"/>
              </a:spcAft>
              <a:buClr>
                <a:schemeClr val="dk1"/>
              </a:buClr>
              <a:buSzPts val="1500"/>
              <a:buChar char="•"/>
              <a:defRPr sz="1500"/>
            </a:lvl5pPr>
            <a:lvl6pPr indent="-323850" lvl="5" marL="2743200" rtl="0" algn="l">
              <a:lnSpc>
                <a:spcPct val="90000"/>
              </a:lnSpc>
              <a:spcBef>
                <a:spcPts val="400"/>
              </a:spcBef>
              <a:spcAft>
                <a:spcPts val="0"/>
              </a:spcAft>
              <a:buClr>
                <a:schemeClr val="dk1"/>
              </a:buClr>
              <a:buSzPts val="1500"/>
              <a:buChar char="•"/>
              <a:defRPr sz="1500"/>
            </a:lvl6pPr>
            <a:lvl7pPr indent="-323850" lvl="6" marL="3200400" rtl="0" algn="l">
              <a:lnSpc>
                <a:spcPct val="90000"/>
              </a:lnSpc>
              <a:spcBef>
                <a:spcPts val="400"/>
              </a:spcBef>
              <a:spcAft>
                <a:spcPts val="0"/>
              </a:spcAft>
              <a:buClr>
                <a:schemeClr val="dk1"/>
              </a:buClr>
              <a:buSzPts val="1500"/>
              <a:buChar char="•"/>
              <a:defRPr sz="1500"/>
            </a:lvl7pPr>
            <a:lvl8pPr indent="-323850" lvl="7" marL="3657600" rtl="0" algn="l">
              <a:lnSpc>
                <a:spcPct val="90000"/>
              </a:lnSpc>
              <a:spcBef>
                <a:spcPts val="400"/>
              </a:spcBef>
              <a:spcAft>
                <a:spcPts val="0"/>
              </a:spcAft>
              <a:buClr>
                <a:schemeClr val="dk1"/>
              </a:buClr>
              <a:buSzPts val="1500"/>
              <a:buChar char="•"/>
              <a:defRPr sz="1500"/>
            </a:lvl8pPr>
            <a:lvl9pPr indent="-323850" lvl="8" marL="4114800" rtl="0" algn="l">
              <a:lnSpc>
                <a:spcPct val="90000"/>
              </a:lnSpc>
              <a:spcBef>
                <a:spcPts val="400"/>
              </a:spcBef>
              <a:spcAft>
                <a:spcPts val="0"/>
              </a:spcAft>
              <a:buClr>
                <a:schemeClr val="dk1"/>
              </a:buClr>
              <a:buSzPts val="1500"/>
              <a:buChar char="•"/>
              <a:defRPr sz="1500"/>
            </a:lvl9pPr>
          </a:lstStyle>
          <a:p/>
        </p:txBody>
      </p:sp>
      <p:sp>
        <p:nvSpPr>
          <p:cNvPr id="102" name="Google Shape;102;p21"/>
          <p:cNvSpPr txBox="1"/>
          <p:nvPr>
            <p:ph idx="2" type="body"/>
          </p:nvPr>
        </p:nvSpPr>
        <p:spPr>
          <a:xfrm>
            <a:off x="629841" y="1543050"/>
            <a:ext cx="2949000" cy="2858700"/>
          </a:xfrm>
          <a:prstGeom prst="rect">
            <a:avLst/>
          </a:prstGeom>
          <a:noFill/>
          <a:ln>
            <a:noFill/>
          </a:ln>
        </p:spPr>
        <p:txBody>
          <a:bodyPr anchorCtr="0" anchor="t" bIns="34275" lIns="68575" spcFirstLastPara="1" rIns="68575" wrap="square" tIns="34275">
            <a:normAutofit/>
          </a:bodyPr>
          <a:lstStyle>
            <a:lvl1pPr indent="-228600" lvl="0" marL="457200" rtl="0" algn="l">
              <a:lnSpc>
                <a:spcPct val="90000"/>
              </a:lnSpc>
              <a:spcBef>
                <a:spcPts val="800"/>
              </a:spcBef>
              <a:spcAft>
                <a:spcPts val="0"/>
              </a:spcAft>
              <a:buClr>
                <a:schemeClr val="dk1"/>
              </a:buClr>
              <a:buSzPts val="1200"/>
              <a:buNone/>
              <a:defRPr sz="1200"/>
            </a:lvl1pPr>
            <a:lvl2pPr indent="-228600" lvl="1" marL="914400" rtl="0" algn="l">
              <a:lnSpc>
                <a:spcPct val="90000"/>
              </a:lnSpc>
              <a:spcBef>
                <a:spcPts val="400"/>
              </a:spcBef>
              <a:spcAft>
                <a:spcPts val="0"/>
              </a:spcAft>
              <a:buClr>
                <a:schemeClr val="dk1"/>
              </a:buClr>
              <a:buSzPts val="1100"/>
              <a:buNone/>
              <a:defRPr sz="1100"/>
            </a:lvl2pPr>
            <a:lvl3pPr indent="-228600" lvl="2" marL="1371600" rtl="0" algn="l">
              <a:lnSpc>
                <a:spcPct val="90000"/>
              </a:lnSpc>
              <a:spcBef>
                <a:spcPts val="400"/>
              </a:spcBef>
              <a:spcAft>
                <a:spcPts val="0"/>
              </a:spcAft>
              <a:buClr>
                <a:schemeClr val="dk1"/>
              </a:buClr>
              <a:buSzPts val="900"/>
              <a:buNone/>
              <a:defRPr sz="900"/>
            </a:lvl3pPr>
            <a:lvl4pPr indent="-228600" lvl="3" marL="1828800" rtl="0" algn="l">
              <a:lnSpc>
                <a:spcPct val="90000"/>
              </a:lnSpc>
              <a:spcBef>
                <a:spcPts val="400"/>
              </a:spcBef>
              <a:spcAft>
                <a:spcPts val="0"/>
              </a:spcAft>
              <a:buClr>
                <a:schemeClr val="dk1"/>
              </a:buClr>
              <a:buSzPts val="800"/>
              <a:buNone/>
              <a:defRPr sz="800"/>
            </a:lvl4pPr>
            <a:lvl5pPr indent="-228600" lvl="4" marL="2286000" rtl="0" algn="l">
              <a:lnSpc>
                <a:spcPct val="90000"/>
              </a:lnSpc>
              <a:spcBef>
                <a:spcPts val="400"/>
              </a:spcBef>
              <a:spcAft>
                <a:spcPts val="0"/>
              </a:spcAft>
              <a:buClr>
                <a:schemeClr val="dk1"/>
              </a:buClr>
              <a:buSzPts val="800"/>
              <a:buNone/>
              <a:defRPr sz="800"/>
            </a:lvl5pPr>
            <a:lvl6pPr indent="-228600" lvl="5" marL="2743200" rtl="0" algn="l">
              <a:lnSpc>
                <a:spcPct val="90000"/>
              </a:lnSpc>
              <a:spcBef>
                <a:spcPts val="400"/>
              </a:spcBef>
              <a:spcAft>
                <a:spcPts val="0"/>
              </a:spcAft>
              <a:buClr>
                <a:schemeClr val="dk1"/>
              </a:buClr>
              <a:buSzPts val="800"/>
              <a:buNone/>
              <a:defRPr sz="800"/>
            </a:lvl6pPr>
            <a:lvl7pPr indent="-228600" lvl="6" marL="3200400" rtl="0" algn="l">
              <a:lnSpc>
                <a:spcPct val="90000"/>
              </a:lnSpc>
              <a:spcBef>
                <a:spcPts val="400"/>
              </a:spcBef>
              <a:spcAft>
                <a:spcPts val="0"/>
              </a:spcAft>
              <a:buClr>
                <a:schemeClr val="dk1"/>
              </a:buClr>
              <a:buSzPts val="800"/>
              <a:buNone/>
              <a:defRPr sz="800"/>
            </a:lvl7pPr>
            <a:lvl8pPr indent="-228600" lvl="7" marL="3657600" rtl="0" algn="l">
              <a:lnSpc>
                <a:spcPct val="90000"/>
              </a:lnSpc>
              <a:spcBef>
                <a:spcPts val="400"/>
              </a:spcBef>
              <a:spcAft>
                <a:spcPts val="0"/>
              </a:spcAft>
              <a:buClr>
                <a:schemeClr val="dk1"/>
              </a:buClr>
              <a:buSzPts val="800"/>
              <a:buNone/>
              <a:defRPr sz="800"/>
            </a:lvl8pPr>
            <a:lvl9pPr indent="-228600" lvl="8" marL="4114800" rtl="0" algn="l">
              <a:lnSpc>
                <a:spcPct val="90000"/>
              </a:lnSpc>
              <a:spcBef>
                <a:spcPts val="400"/>
              </a:spcBef>
              <a:spcAft>
                <a:spcPts val="0"/>
              </a:spcAft>
              <a:buClr>
                <a:schemeClr val="dk1"/>
              </a:buClr>
              <a:buSzPts val="800"/>
              <a:buNone/>
              <a:defRPr sz="800"/>
            </a:lvl9pPr>
          </a:lstStyle>
          <a:p/>
        </p:txBody>
      </p:sp>
      <p:sp>
        <p:nvSpPr>
          <p:cNvPr id="103" name="Google Shape;103;p2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04" name="Google Shape;104;p2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05" name="Google Shape;105;p2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6" name="Shape 106"/>
        <p:cNvGrpSpPr/>
        <p:nvPr/>
      </p:nvGrpSpPr>
      <p:grpSpPr>
        <a:xfrm>
          <a:off x="0" y="0"/>
          <a:ext cx="0" cy="0"/>
          <a:chOff x="0" y="0"/>
          <a:chExt cx="0" cy="0"/>
        </a:xfrm>
      </p:grpSpPr>
      <p:sp>
        <p:nvSpPr>
          <p:cNvPr id="107" name="Google Shape;107;p22"/>
          <p:cNvSpPr txBox="1"/>
          <p:nvPr>
            <p:ph type="title"/>
          </p:nvPr>
        </p:nvSpPr>
        <p:spPr>
          <a:xfrm>
            <a:off x="629841" y="342900"/>
            <a:ext cx="2949000" cy="1200300"/>
          </a:xfrm>
          <a:prstGeom prst="rect">
            <a:avLst/>
          </a:prstGeom>
          <a:noFill/>
          <a:ln>
            <a:noFill/>
          </a:ln>
        </p:spPr>
        <p:txBody>
          <a:bodyPr anchorCtr="0" anchor="b" bIns="34275" lIns="68575" spcFirstLastPara="1" rIns="68575" wrap="square" tIns="34275">
            <a:normAutofit/>
          </a:bodyPr>
          <a:lstStyle>
            <a:lvl1pPr lvl="0" rtl="0" algn="l">
              <a:lnSpc>
                <a:spcPct val="90000"/>
              </a:lnSpc>
              <a:spcBef>
                <a:spcPts val="0"/>
              </a:spcBef>
              <a:spcAft>
                <a:spcPts val="0"/>
              </a:spcAft>
              <a:buClr>
                <a:schemeClr val="dk1"/>
              </a:buClr>
              <a:buSzPts val="2400"/>
              <a:buFont typeface="Calibri"/>
              <a:buNone/>
              <a:defRPr sz="2400"/>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08" name="Google Shape;108;p22"/>
          <p:cNvSpPr/>
          <p:nvPr>
            <p:ph idx="2" type="pic"/>
          </p:nvPr>
        </p:nvSpPr>
        <p:spPr>
          <a:xfrm>
            <a:off x="3887391" y="740569"/>
            <a:ext cx="4629300" cy="3655200"/>
          </a:xfrm>
          <a:prstGeom prst="rect">
            <a:avLst/>
          </a:prstGeom>
          <a:noFill/>
          <a:ln>
            <a:noFill/>
          </a:ln>
        </p:spPr>
      </p:sp>
      <p:sp>
        <p:nvSpPr>
          <p:cNvPr id="109" name="Google Shape;109;p22"/>
          <p:cNvSpPr txBox="1"/>
          <p:nvPr>
            <p:ph idx="1" type="body"/>
          </p:nvPr>
        </p:nvSpPr>
        <p:spPr>
          <a:xfrm>
            <a:off x="629841" y="1543050"/>
            <a:ext cx="2949000" cy="2858700"/>
          </a:xfrm>
          <a:prstGeom prst="rect">
            <a:avLst/>
          </a:prstGeom>
          <a:noFill/>
          <a:ln>
            <a:noFill/>
          </a:ln>
        </p:spPr>
        <p:txBody>
          <a:bodyPr anchorCtr="0" anchor="t" bIns="34275" lIns="68575" spcFirstLastPara="1" rIns="68575" wrap="square" tIns="34275">
            <a:normAutofit/>
          </a:bodyPr>
          <a:lstStyle>
            <a:lvl1pPr indent="-228600" lvl="0" marL="457200" rtl="0" algn="l">
              <a:lnSpc>
                <a:spcPct val="90000"/>
              </a:lnSpc>
              <a:spcBef>
                <a:spcPts val="800"/>
              </a:spcBef>
              <a:spcAft>
                <a:spcPts val="0"/>
              </a:spcAft>
              <a:buClr>
                <a:schemeClr val="dk1"/>
              </a:buClr>
              <a:buSzPts val="1200"/>
              <a:buNone/>
              <a:defRPr sz="1200"/>
            </a:lvl1pPr>
            <a:lvl2pPr indent="-228600" lvl="1" marL="914400" rtl="0" algn="l">
              <a:lnSpc>
                <a:spcPct val="90000"/>
              </a:lnSpc>
              <a:spcBef>
                <a:spcPts val="400"/>
              </a:spcBef>
              <a:spcAft>
                <a:spcPts val="0"/>
              </a:spcAft>
              <a:buClr>
                <a:schemeClr val="dk1"/>
              </a:buClr>
              <a:buSzPts val="1100"/>
              <a:buNone/>
              <a:defRPr sz="1100"/>
            </a:lvl2pPr>
            <a:lvl3pPr indent="-228600" lvl="2" marL="1371600" rtl="0" algn="l">
              <a:lnSpc>
                <a:spcPct val="90000"/>
              </a:lnSpc>
              <a:spcBef>
                <a:spcPts val="400"/>
              </a:spcBef>
              <a:spcAft>
                <a:spcPts val="0"/>
              </a:spcAft>
              <a:buClr>
                <a:schemeClr val="dk1"/>
              </a:buClr>
              <a:buSzPts val="900"/>
              <a:buNone/>
              <a:defRPr sz="900"/>
            </a:lvl3pPr>
            <a:lvl4pPr indent="-228600" lvl="3" marL="1828800" rtl="0" algn="l">
              <a:lnSpc>
                <a:spcPct val="90000"/>
              </a:lnSpc>
              <a:spcBef>
                <a:spcPts val="400"/>
              </a:spcBef>
              <a:spcAft>
                <a:spcPts val="0"/>
              </a:spcAft>
              <a:buClr>
                <a:schemeClr val="dk1"/>
              </a:buClr>
              <a:buSzPts val="800"/>
              <a:buNone/>
              <a:defRPr sz="800"/>
            </a:lvl4pPr>
            <a:lvl5pPr indent="-228600" lvl="4" marL="2286000" rtl="0" algn="l">
              <a:lnSpc>
                <a:spcPct val="90000"/>
              </a:lnSpc>
              <a:spcBef>
                <a:spcPts val="400"/>
              </a:spcBef>
              <a:spcAft>
                <a:spcPts val="0"/>
              </a:spcAft>
              <a:buClr>
                <a:schemeClr val="dk1"/>
              </a:buClr>
              <a:buSzPts val="800"/>
              <a:buNone/>
              <a:defRPr sz="800"/>
            </a:lvl5pPr>
            <a:lvl6pPr indent="-228600" lvl="5" marL="2743200" rtl="0" algn="l">
              <a:lnSpc>
                <a:spcPct val="90000"/>
              </a:lnSpc>
              <a:spcBef>
                <a:spcPts val="400"/>
              </a:spcBef>
              <a:spcAft>
                <a:spcPts val="0"/>
              </a:spcAft>
              <a:buClr>
                <a:schemeClr val="dk1"/>
              </a:buClr>
              <a:buSzPts val="800"/>
              <a:buNone/>
              <a:defRPr sz="800"/>
            </a:lvl6pPr>
            <a:lvl7pPr indent="-228600" lvl="6" marL="3200400" rtl="0" algn="l">
              <a:lnSpc>
                <a:spcPct val="90000"/>
              </a:lnSpc>
              <a:spcBef>
                <a:spcPts val="400"/>
              </a:spcBef>
              <a:spcAft>
                <a:spcPts val="0"/>
              </a:spcAft>
              <a:buClr>
                <a:schemeClr val="dk1"/>
              </a:buClr>
              <a:buSzPts val="800"/>
              <a:buNone/>
              <a:defRPr sz="800"/>
            </a:lvl7pPr>
            <a:lvl8pPr indent="-228600" lvl="7" marL="3657600" rtl="0" algn="l">
              <a:lnSpc>
                <a:spcPct val="90000"/>
              </a:lnSpc>
              <a:spcBef>
                <a:spcPts val="400"/>
              </a:spcBef>
              <a:spcAft>
                <a:spcPts val="0"/>
              </a:spcAft>
              <a:buClr>
                <a:schemeClr val="dk1"/>
              </a:buClr>
              <a:buSzPts val="800"/>
              <a:buNone/>
              <a:defRPr sz="800"/>
            </a:lvl8pPr>
            <a:lvl9pPr indent="-228600" lvl="8" marL="4114800" rtl="0" algn="l">
              <a:lnSpc>
                <a:spcPct val="90000"/>
              </a:lnSpc>
              <a:spcBef>
                <a:spcPts val="400"/>
              </a:spcBef>
              <a:spcAft>
                <a:spcPts val="0"/>
              </a:spcAft>
              <a:buClr>
                <a:schemeClr val="dk1"/>
              </a:buClr>
              <a:buSzPts val="800"/>
              <a:buNone/>
              <a:defRPr sz="800"/>
            </a:lvl9pPr>
          </a:lstStyle>
          <a:p/>
        </p:txBody>
      </p:sp>
      <p:sp>
        <p:nvSpPr>
          <p:cNvPr id="110" name="Google Shape;110;p2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1" name="Google Shape;111;p2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2" name="Google Shape;112;p2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13" name="Shape 113"/>
        <p:cNvGrpSpPr/>
        <p:nvPr/>
      </p:nvGrpSpPr>
      <p:grpSpPr>
        <a:xfrm>
          <a:off x="0" y="0"/>
          <a:ext cx="0" cy="0"/>
          <a:chOff x="0" y="0"/>
          <a:chExt cx="0" cy="0"/>
        </a:xfrm>
      </p:grpSpPr>
      <p:sp>
        <p:nvSpPr>
          <p:cNvPr id="114" name="Google Shape;114;p2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5" name="Google Shape;115;p23"/>
          <p:cNvSpPr txBox="1"/>
          <p:nvPr>
            <p:ph idx="1" type="body"/>
          </p:nvPr>
        </p:nvSpPr>
        <p:spPr>
          <a:xfrm rot="5400000">
            <a:off x="2940300" y="-942431"/>
            <a:ext cx="3263400" cy="7886700"/>
          </a:xfrm>
          <a:prstGeom prst="rect">
            <a:avLst/>
          </a:prstGeom>
          <a:noFill/>
          <a:ln>
            <a:noFill/>
          </a:ln>
        </p:spPr>
        <p:txBody>
          <a:bodyPr anchorCtr="0" anchor="t" bIns="34275" lIns="68575" spcFirstLastPara="1" rIns="68575" wrap="square" tIns="34275">
            <a:norm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16" name="Google Shape;116;p2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7" name="Google Shape;117;p2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18" name="Google Shape;118;p2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19" name="Shape 119"/>
        <p:cNvGrpSpPr/>
        <p:nvPr/>
      </p:nvGrpSpPr>
      <p:grpSpPr>
        <a:xfrm>
          <a:off x="0" y="0"/>
          <a:ext cx="0" cy="0"/>
          <a:chOff x="0" y="0"/>
          <a:chExt cx="0" cy="0"/>
        </a:xfrm>
      </p:grpSpPr>
      <p:sp>
        <p:nvSpPr>
          <p:cNvPr id="120" name="Google Shape;120;p24"/>
          <p:cNvSpPr txBox="1"/>
          <p:nvPr>
            <p:ph type="title"/>
          </p:nvPr>
        </p:nvSpPr>
        <p:spPr>
          <a:xfrm rot="5400000">
            <a:off x="5350050" y="1467544"/>
            <a:ext cx="4359000" cy="1971600"/>
          </a:xfrm>
          <a:prstGeom prst="rect">
            <a:avLst/>
          </a:prstGeom>
          <a:noFill/>
          <a:ln>
            <a:noFill/>
          </a:ln>
        </p:spPr>
        <p:txBody>
          <a:bodyPr anchorCtr="0" anchor="ctr" bIns="34275" lIns="68575" spcFirstLastPara="1" rIns="68575" wrap="square" tIns="34275">
            <a:norm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1" name="Google Shape;121;p24"/>
          <p:cNvSpPr txBox="1"/>
          <p:nvPr>
            <p:ph idx="1" type="body"/>
          </p:nvPr>
        </p:nvSpPr>
        <p:spPr>
          <a:xfrm rot="5400000">
            <a:off x="1349475" y="-447056"/>
            <a:ext cx="4359000" cy="5800800"/>
          </a:xfrm>
          <a:prstGeom prst="rect">
            <a:avLst/>
          </a:prstGeom>
          <a:noFill/>
          <a:ln>
            <a:noFill/>
          </a:ln>
        </p:spPr>
        <p:txBody>
          <a:bodyPr anchorCtr="0" anchor="t" bIns="34275" lIns="68575" spcFirstLastPara="1" rIns="68575" wrap="square" tIns="34275">
            <a:norm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400"/>
              </a:spcBef>
              <a:spcAft>
                <a:spcPts val="0"/>
              </a:spcAft>
              <a:buClr>
                <a:schemeClr val="dk1"/>
              </a:buClr>
              <a:buSzPts val="1400"/>
              <a:buChar char="•"/>
              <a:defRPr/>
            </a:lvl2pPr>
            <a:lvl3pPr indent="-317500" lvl="2" marL="1371600" rtl="0" algn="l">
              <a:lnSpc>
                <a:spcPct val="90000"/>
              </a:lnSpc>
              <a:spcBef>
                <a:spcPts val="400"/>
              </a:spcBef>
              <a:spcAft>
                <a:spcPts val="0"/>
              </a:spcAft>
              <a:buClr>
                <a:schemeClr val="dk1"/>
              </a:buClr>
              <a:buSzPts val="1400"/>
              <a:buChar char="•"/>
              <a:defRPr/>
            </a:lvl3pPr>
            <a:lvl4pPr indent="-317500" lvl="3" marL="1828800" rtl="0" algn="l">
              <a:lnSpc>
                <a:spcPct val="90000"/>
              </a:lnSpc>
              <a:spcBef>
                <a:spcPts val="400"/>
              </a:spcBef>
              <a:spcAft>
                <a:spcPts val="0"/>
              </a:spcAft>
              <a:buClr>
                <a:schemeClr val="dk1"/>
              </a:buClr>
              <a:buSzPts val="1400"/>
              <a:buChar char="•"/>
              <a:defRPr/>
            </a:lvl4pPr>
            <a:lvl5pPr indent="-317500" lvl="4" marL="2286000" rtl="0" algn="l">
              <a:lnSpc>
                <a:spcPct val="90000"/>
              </a:lnSpc>
              <a:spcBef>
                <a:spcPts val="400"/>
              </a:spcBef>
              <a:spcAft>
                <a:spcPts val="0"/>
              </a:spcAft>
              <a:buClr>
                <a:schemeClr val="dk1"/>
              </a:buClr>
              <a:buSzPts val="1400"/>
              <a:buChar char="•"/>
              <a:defRPr/>
            </a:lvl5pPr>
            <a:lvl6pPr indent="-317500" lvl="5" marL="2743200" rtl="0" algn="l">
              <a:lnSpc>
                <a:spcPct val="90000"/>
              </a:lnSpc>
              <a:spcBef>
                <a:spcPts val="400"/>
              </a:spcBef>
              <a:spcAft>
                <a:spcPts val="0"/>
              </a:spcAft>
              <a:buClr>
                <a:schemeClr val="dk1"/>
              </a:buClr>
              <a:buSzPts val="1400"/>
              <a:buChar char="•"/>
              <a:defRPr/>
            </a:lvl6pPr>
            <a:lvl7pPr indent="-317500" lvl="6" marL="3200400" rtl="0" algn="l">
              <a:lnSpc>
                <a:spcPct val="90000"/>
              </a:lnSpc>
              <a:spcBef>
                <a:spcPts val="400"/>
              </a:spcBef>
              <a:spcAft>
                <a:spcPts val="0"/>
              </a:spcAft>
              <a:buClr>
                <a:schemeClr val="dk1"/>
              </a:buClr>
              <a:buSzPts val="1400"/>
              <a:buChar char="•"/>
              <a:defRPr/>
            </a:lvl7pPr>
            <a:lvl8pPr indent="-317500" lvl="7" marL="3657600" rtl="0" algn="l">
              <a:lnSpc>
                <a:spcPct val="90000"/>
              </a:lnSpc>
              <a:spcBef>
                <a:spcPts val="400"/>
              </a:spcBef>
              <a:spcAft>
                <a:spcPts val="0"/>
              </a:spcAft>
              <a:buClr>
                <a:schemeClr val="dk1"/>
              </a:buClr>
              <a:buSzPts val="1400"/>
              <a:buChar char="•"/>
              <a:defRPr/>
            </a:lvl8pPr>
            <a:lvl9pPr indent="-317500" lvl="8" marL="4114800" rtl="0" algn="l">
              <a:lnSpc>
                <a:spcPct val="90000"/>
              </a:lnSpc>
              <a:spcBef>
                <a:spcPts val="400"/>
              </a:spcBef>
              <a:spcAft>
                <a:spcPts val="0"/>
              </a:spcAft>
              <a:buClr>
                <a:schemeClr val="dk1"/>
              </a:buClr>
              <a:buSzPts val="1400"/>
              <a:buChar char="•"/>
              <a:defRPr/>
            </a:lvl9pPr>
          </a:lstStyle>
          <a:p/>
        </p:txBody>
      </p:sp>
      <p:sp>
        <p:nvSpPr>
          <p:cNvPr id="122" name="Google Shape;122;p2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3" name="Google Shape;123;p2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100"/>
              <a:buNone/>
              <a:defRPr/>
            </a:lvl1pPr>
            <a:lvl2pPr lvl="1" rtl="0" algn="l">
              <a:spcBef>
                <a:spcPts val="0"/>
              </a:spcBef>
              <a:spcAft>
                <a:spcPts val="0"/>
              </a:spcAft>
              <a:buSzPts val="1100"/>
              <a:buNone/>
              <a:defRPr/>
            </a:lvl2pPr>
            <a:lvl3pPr lvl="2" rtl="0" algn="l">
              <a:spcBef>
                <a:spcPts val="0"/>
              </a:spcBef>
              <a:spcAft>
                <a:spcPts val="0"/>
              </a:spcAft>
              <a:buSzPts val="1100"/>
              <a:buNone/>
              <a:defRPr/>
            </a:lvl3pPr>
            <a:lvl4pPr lvl="3" rtl="0" algn="l">
              <a:spcBef>
                <a:spcPts val="0"/>
              </a:spcBef>
              <a:spcAft>
                <a:spcPts val="0"/>
              </a:spcAft>
              <a:buSzPts val="1100"/>
              <a:buNone/>
              <a:defRPr/>
            </a:lvl4pPr>
            <a:lvl5pPr lvl="4" rtl="0" algn="l">
              <a:spcBef>
                <a:spcPts val="0"/>
              </a:spcBef>
              <a:spcAft>
                <a:spcPts val="0"/>
              </a:spcAft>
              <a:buSzPts val="1100"/>
              <a:buNone/>
              <a:defRPr/>
            </a:lvl5pPr>
            <a:lvl6pPr lvl="5" rtl="0" algn="l">
              <a:spcBef>
                <a:spcPts val="0"/>
              </a:spcBef>
              <a:spcAft>
                <a:spcPts val="0"/>
              </a:spcAft>
              <a:buSzPts val="1100"/>
              <a:buNone/>
              <a:defRPr/>
            </a:lvl6pPr>
            <a:lvl7pPr lvl="6" rtl="0" algn="l">
              <a:spcBef>
                <a:spcPts val="0"/>
              </a:spcBef>
              <a:spcAft>
                <a:spcPts val="0"/>
              </a:spcAft>
              <a:buSzPts val="1100"/>
              <a:buNone/>
              <a:defRPr/>
            </a:lvl7pPr>
            <a:lvl8pPr lvl="7" rtl="0" algn="l">
              <a:spcBef>
                <a:spcPts val="0"/>
              </a:spcBef>
              <a:spcAft>
                <a:spcPts val="0"/>
              </a:spcAft>
              <a:buSzPts val="1100"/>
              <a:buNone/>
              <a:defRPr/>
            </a:lvl8pPr>
            <a:lvl9pPr lvl="8" rtl="0" algn="l">
              <a:spcBef>
                <a:spcPts val="0"/>
              </a:spcBef>
              <a:spcAft>
                <a:spcPts val="0"/>
              </a:spcAft>
              <a:buSzPts val="1100"/>
              <a:buNone/>
              <a:defRPr/>
            </a:lvl9pPr>
          </a:lstStyle>
          <a:p/>
        </p:txBody>
      </p:sp>
      <p:sp>
        <p:nvSpPr>
          <p:cNvPr id="124" name="Google Shape;124;p2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2.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rtl="0">
              <a:spcBef>
                <a:spcPts val="0"/>
              </a:spcBef>
              <a:spcAft>
                <a:spcPts val="0"/>
              </a:spcAft>
              <a:buSzPts val="1100"/>
              <a:buNone/>
              <a:defRPr sz="1400"/>
            </a:lvl2pPr>
            <a:lvl3pPr lvl="2" rtl="0">
              <a:spcBef>
                <a:spcPts val="0"/>
              </a:spcBef>
              <a:spcAft>
                <a:spcPts val="0"/>
              </a:spcAft>
              <a:buSzPts val="1100"/>
              <a:buNone/>
              <a:defRPr sz="1400"/>
            </a:lvl3pPr>
            <a:lvl4pPr lvl="3" rtl="0">
              <a:spcBef>
                <a:spcPts val="0"/>
              </a:spcBef>
              <a:spcAft>
                <a:spcPts val="0"/>
              </a:spcAft>
              <a:buSzPts val="1100"/>
              <a:buNone/>
              <a:defRPr sz="1400"/>
            </a:lvl4pPr>
            <a:lvl5pPr lvl="4" rtl="0">
              <a:spcBef>
                <a:spcPts val="0"/>
              </a:spcBef>
              <a:spcAft>
                <a:spcPts val="0"/>
              </a:spcAft>
              <a:buSzPts val="1100"/>
              <a:buNone/>
              <a:defRPr sz="1400"/>
            </a:lvl5pPr>
            <a:lvl6pPr lvl="5" rtl="0">
              <a:spcBef>
                <a:spcPts val="0"/>
              </a:spcBef>
              <a:spcAft>
                <a:spcPts val="0"/>
              </a:spcAft>
              <a:buSzPts val="1100"/>
              <a:buNone/>
              <a:defRPr sz="1400"/>
            </a:lvl6pPr>
            <a:lvl7pPr lvl="6" rtl="0">
              <a:spcBef>
                <a:spcPts val="0"/>
              </a:spcBef>
              <a:spcAft>
                <a:spcPts val="0"/>
              </a:spcAft>
              <a:buSzPts val="1100"/>
              <a:buNone/>
              <a:defRPr sz="1400"/>
            </a:lvl7pPr>
            <a:lvl8pPr lvl="7" rtl="0">
              <a:spcBef>
                <a:spcPts val="0"/>
              </a:spcBef>
              <a:spcAft>
                <a:spcPts val="0"/>
              </a:spcAft>
              <a:buSzPts val="1100"/>
              <a:buNone/>
              <a:defRPr sz="1400"/>
            </a:lvl8pPr>
            <a:lvl9pPr lvl="8" rtl="0">
              <a:spcBef>
                <a:spcPts val="0"/>
              </a:spcBef>
              <a:spcAft>
                <a:spcPts val="0"/>
              </a:spcAft>
              <a:buSzPts val="1100"/>
              <a:buNone/>
              <a:defRPr sz="1400"/>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rmAutofit/>
          </a:bodyPr>
          <a:lstStyle>
            <a:lvl1pPr indent="-361950" lvl="0" marL="457200" marR="0" rtl="0" algn="l">
              <a:lnSpc>
                <a:spcPct val="90000"/>
              </a:lnSpc>
              <a:spcBef>
                <a:spcPts val="80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400"/>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Calibri"/>
                <a:ea typeface="Calibri"/>
                <a:cs typeface="Calibri"/>
                <a:sym typeface="Calibri"/>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rtl="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888"/>
                </a:solidFill>
                <a:latin typeface="Calibri"/>
                <a:ea typeface="Calibri"/>
                <a:cs typeface="Calibri"/>
                <a:sym typeface="Calibri"/>
              </a:defRPr>
            </a:lvl1pPr>
            <a:lvl2pPr indent="0" lvl="1" marL="0" marR="0" rtl="0" algn="r">
              <a:spcBef>
                <a:spcPts val="0"/>
              </a:spcBef>
              <a:buNone/>
              <a:defRPr b="0" i="0" sz="900" u="none" cap="none" strike="noStrike">
                <a:solidFill>
                  <a:srgbClr val="888888"/>
                </a:solidFill>
                <a:latin typeface="Calibri"/>
                <a:ea typeface="Calibri"/>
                <a:cs typeface="Calibri"/>
                <a:sym typeface="Calibri"/>
              </a:defRPr>
            </a:lvl2pPr>
            <a:lvl3pPr indent="0" lvl="2" marL="0" marR="0" rtl="0" algn="r">
              <a:spcBef>
                <a:spcPts val="0"/>
              </a:spcBef>
              <a:buNone/>
              <a:defRPr b="0" i="0" sz="900" u="none" cap="none" strike="noStrike">
                <a:solidFill>
                  <a:srgbClr val="888888"/>
                </a:solidFill>
                <a:latin typeface="Calibri"/>
                <a:ea typeface="Calibri"/>
                <a:cs typeface="Calibri"/>
                <a:sym typeface="Calibri"/>
              </a:defRPr>
            </a:lvl3pPr>
            <a:lvl4pPr indent="0" lvl="3" marL="0" marR="0" rtl="0" algn="r">
              <a:spcBef>
                <a:spcPts val="0"/>
              </a:spcBef>
              <a:buNone/>
              <a:defRPr b="0" i="0" sz="900" u="none" cap="none" strike="noStrike">
                <a:solidFill>
                  <a:srgbClr val="888888"/>
                </a:solidFill>
                <a:latin typeface="Calibri"/>
                <a:ea typeface="Calibri"/>
                <a:cs typeface="Calibri"/>
                <a:sym typeface="Calibri"/>
              </a:defRPr>
            </a:lvl4pPr>
            <a:lvl5pPr indent="0" lvl="4" marL="0" marR="0" rtl="0" algn="r">
              <a:spcBef>
                <a:spcPts val="0"/>
              </a:spcBef>
              <a:buNone/>
              <a:defRPr b="0" i="0" sz="900" u="none" cap="none" strike="noStrike">
                <a:solidFill>
                  <a:srgbClr val="888888"/>
                </a:solidFill>
                <a:latin typeface="Calibri"/>
                <a:ea typeface="Calibri"/>
                <a:cs typeface="Calibri"/>
                <a:sym typeface="Calibri"/>
              </a:defRPr>
            </a:lvl5pPr>
            <a:lvl6pPr indent="0" lvl="5" marL="0" marR="0" rtl="0" algn="r">
              <a:spcBef>
                <a:spcPts val="0"/>
              </a:spcBef>
              <a:buNone/>
              <a:defRPr b="0" i="0" sz="900" u="none" cap="none" strike="noStrike">
                <a:solidFill>
                  <a:srgbClr val="888888"/>
                </a:solidFill>
                <a:latin typeface="Calibri"/>
                <a:ea typeface="Calibri"/>
                <a:cs typeface="Calibri"/>
                <a:sym typeface="Calibri"/>
              </a:defRPr>
            </a:lvl6pPr>
            <a:lvl7pPr indent="0" lvl="6" marL="0" marR="0" rtl="0" algn="r">
              <a:spcBef>
                <a:spcPts val="0"/>
              </a:spcBef>
              <a:buNone/>
              <a:defRPr b="0" i="0" sz="900" u="none" cap="none" strike="noStrike">
                <a:solidFill>
                  <a:srgbClr val="888888"/>
                </a:solidFill>
                <a:latin typeface="Calibri"/>
                <a:ea typeface="Calibri"/>
                <a:cs typeface="Calibri"/>
                <a:sym typeface="Calibri"/>
              </a:defRPr>
            </a:lvl7pPr>
            <a:lvl8pPr indent="0" lvl="7" marL="0" marR="0" rtl="0" algn="r">
              <a:spcBef>
                <a:spcPts val="0"/>
              </a:spcBef>
              <a:buNone/>
              <a:defRPr b="0" i="0" sz="900" u="none" cap="none" strike="noStrike">
                <a:solidFill>
                  <a:srgbClr val="888888"/>
                </a:solidFill>
                <a:latin typeface="Calibri"/>
                <a:ea typeface="Calibri"/>
                <a:cs typeface="Calibri"/>
                <a:sym typeface="Calibri"/>
              </a:defRPr>
            </a:lvl8pPr>
            <a:lvl9pPr indent="0" lvl="8" marL="0" marR="0" rtl="0" algn="r">
              <a:spcBef>
                <a:spcPts val="0"/>
              </a:spcBef>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hyperlink" Target="https://www.nhs.uk/live-well/is-my-child-too-ill-for-school/" TargetMode="External"/><Relationship Id="rId5"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3.png"/><Relationship Id="rId4" Type="http://schemas.openxmlformats.org/officeDocument/2006/relationships/image" Target="../media/image6.png"/><Relationship Id="rId5" Type="http://schemas.openxmlformats.org/officeDocument/2006/relationships/hyperlink" Target="mailto:admin@stthomasofcanterbury.thurrock.sch.uk"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hyperlink" Target="https://www.stthomasofcanterbury.thurrock.sch.uk/uniform/" TargetMode="External"/><Relationship Id="rId5" Type="http://schemas.openxmlformats.org/officeDocument/2006/relationships/hyperlink" Target="https://www.uniformwise.co.uk/" TargetMode="External"/><Relationship Id="rId6"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8.png"/><Relationship Id="rId6"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0.png"/><Relationship Id="rId6"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12.png"/><Relationship Id="rId4" Type="http://schemas.openxmlformats.org/officeDocument/2006/relationships/image" Target="../media/image11.png"/><Relationship Id="rId5"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 Id="rId3" Type="http://schemas.openxmlformats.org/officeDocument/2006/relationships/image" Target="../media/image12.png"/><Relationship Id="rId4" Type="http://schemas.openxmlformats.org/officeDocument/2006/relationships/image" Target="../media/image11.png"/><Relationship Id="rId5" Type="http://schemas.openxmlformats.org/officeDocument/2006/relationships/image" Target="../media/image23.png"/><Relationship Id="rId6" Type="http://schemas.openxmlformats.org/officeDocument/2006/relationships/image" Target="../media/image2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40.png"/><Relationship Id="rId6" Type="http://schemas.openxmlformats.org/officeDocument/2006/relationships/image" Target="../media/image20.png"/><Relationship Id="rId7"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18.png"/><Relationship Id="rId6" Type="http://schemas.openxmlformats.org/officeDocument/2006/relationships/image" Target="../media/image3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3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4.png"/><Relationship Id="rId9" Type="http://schemas.openxmlformats.org/officeDocument/2006/relationships/image" Target="../media/image24.jpg"/><Relationship Id="rId5" Type="http://schemas.openxmlformats.org/officeDocument/2006/relationships/image" Target="../media/image27.png"/><Relationship Id="rId6" Type="http://schemas.openxmlformats.org/officeDocument/2006/relationships/image" Target="../media/image31.png"/><Relationship Id="rId7" Type="http://schemas.openxmlformats.org/officeDocument/2006/relationships/image" Target="../media/image35.png"/><Relationship Id="rId8" Type="http://schemas.openxmlformats.org/officeDocument/2006/relationships/image" Target="../media/image30.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hyperlink" Target="https://julesetlis.co.uk/" TargetMode="External"/><Relationship Id="rId5" Type="http://schemas.openxmlformats.org/officeDocument/2006/relationships/image" Target="../media/image4.png"/><Relationship Id="rId6" Type="http://schemas.openxmlformats.org/officeDocument/2006/relationships/image" Target="../media/image39.png"/><Relationship Id="rId7" Type="http://schemas.openxmlformats.org/officeDocument/2006/relationships/image" Target="../media/image3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3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3.png"/><Relationship Id="rId4" Type="http://schemas.openxmlformats.org/officeDocument/2006/relationships/hyperlink" Target="mailto:friendsofstoc@stthomasofcanterbury.thurrock.sch.uk" TargetMode="External"/><Relationship Id="rId5" Type="http://schemas.openxmlformats.org/officeDocument/2006/relationships/image" Target="../media/image41.png"/><Relationship Id="rId6" Type="http://schemas.openxmlformats.org/officeDocument/2006/relationships/image" Target="../media/image38.png"/><Relationship Id="rId7" Type="http://schemas.openxmlformats.org/officeDocument/2006/relationships/image" Target="../media/image3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mailto:miss.paul@stthomasofcanterbury.thurrock.sch.uk" TargetMode="External"/><Relationship Id="rId6" Type="http://schemas.openxmlformats.org/officeDocument/2006/relationships/hyperlink" Target="mailto:miss.levett@stthomasofcanterbury.thurrock.sch.uk" TargetMode="External"/><Relationship Id="rId7" Type="http://schemas.openxmlformats.org/officeDocument/2006/relationships/hyperlink" Target="mailto:mrs.coppin@stthomasofcanterbury.thurrock.sch.uk" TargetMode="External"/><Relationship Id="rId8" Type="http://schemas.openxmlformats.org/officeDocument/2006/relationships/hyperlink" Target="mailto:mrs.lee@stthomasofcanterbury.thurrock.sch.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grpSp>
        <p:nvGrpSpPr>
          <p:cNvPr id="129" name="Google Shape;129;p25"/>
          <p:cNvGrpSpPr/>
          <p:nvPr/>
        </p:nvGrpSpPr>
        <p:grpSpPr>
          <a:xfrm>
            <a:off x="0" y="6725"/>
            <a:ext cx="9144000" cy="1078525"/>
            <a:chOff x="0" y="6725"/>
            <a:chExt cx="9144000" cy="1078525"/>
          </a:xfrm>
        </p:grpSpPr>
        <p:sp>
          <p:nvSpPr>
            <p:cNvPr id="130" name="Google Shape;130;p25"/>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25"/>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25"/>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33" name="Google Shape;133;p25"/>
            <p:cNvPicPr preferRelativeResize="0"/>
            <p:nvPr/>
          </p:nvPicPr>
          <p:blipFill>
            <a:blip r:embed="rId3">
              <a:alphaModFix/>
            </a:blip>
            <a:stretch>
              <a:fillRect/>
            </a:stretch>
          </p:blipFill>
          <p:spPr>
            <a:xfrm>
              <a:off x="76200" y="90675"/>
              <a:ext cx="941125" cy="941125"/>
            </a:xfrm>
            <a:prstGeom prst="rect">
              <a:avLst/>
            </a:prstGeom>
            <a:noFill/>
            <a:ln>
              <a:noFill/>
            </a:ln>
          </p:spPr>
        </p:pic>
      </p:grpSp>
      <p:pic>
        <p:nvPicPr>
          <p:cNvPr id="134" name="Google Shape;134;p25"/>
          <p:cNvPicPr preferRelativeResize="0"/>
          <p:nvPr/>
        </p:nvPicPr>
        <p:blipFill>
          <a:blip r:embed="rId4">
            <a:alphaModFix/>
          </a:blip>
          <a:stretch>
            <a:fillRect/>
          </a:stretch>
        </p:blipFill>
        <p:spPr>
          <a:xfrm>
            <a:off x="7981400" y="3982550"/>
            <a:ext cx="1070375" cy="1070375"/>
          </a:xfrm>
          <a:prstGeom prst="rect">
            <a:avLst/>
          </a:prstGeom>
          <a:noFill/>
          <a:ln>
            <a:noFill/>
          </a:ln>
        </p:spPr>
      </p:pic>
      <p:sp>
        <p:nvSpPr>
          <p:cNvPr id="135" name="Google Shape;135;p25"/>
          <p:cNvSpPr txBox="1"/>
          <p:nvPr/>
        </p:nvSpPr>
        <p:spPr>
          <a:xfrm>
            <a:off x="535100" y="1331100"/>
            <a:ext cx="7878300" cy="3461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4500">
                <a:solidFill>
                  <a:schemeClr val="dk1"/>
                </a:solidFill>
                <a:latin typeface="Corsiva"/>
                <a:ea typeface="Corsiva"/>
                <a:cs typeface="Corsiva"/>
                <a:sym typeface="Corsiva"/>
              </a:rPr>
              <a:t>Welcome to the  EYFS</a:t>
            </a:r>
            <a:endParaRPr sz="4500">
              <a:solidFill>
                <a:schemeClr val="dk1"/>
              </a:solidFill>
              <a:latin typeface="Corsiva"/>
              <a:ea typeface="Corsiva"/>
              <a:cs typeface="Corsiva"/>
              <a:sym typeface="Corsiva"/>
            </a:endParaRPr>
          </a:p>
          <a:p>
            <a:pPr indent="0" lvl="0" marL="0" rtl="0" algn="ctr">
              <a:spcBef>
                <a:spcPts val="0"/>
              </a:spcBef>
              <a:spcAft>
                <a:spcPts val="0"/>
              </a:spcAft>
              <a:buClr>
                <a:schemeClr val="dk1"/>
              </a:buClr>
              <a:buSzPts val="1100"/>
              <a:buFont typeface="Arial"/>
              <a:buNone/>
            </a:pPr>
            <a:r>
              <a:rPr lang="en-GB" sz="4500">
                <a:solidFill>
                  <a:schemeClr val="dk1"/>
                </a:solidFill>
                <a:latin typeface="Corsiva"/>
                <a:ea typeface="Corsiva"/>
                <a:cs typeface="Corsiva"/>
                <a:sym typeface="Corsiva"/>
              </a:rPr>
              <a:t>Parent Information Meeting</a:t>
            </a:r>
            <a:endParaRPr sz="4500">
              <a:solidFill>
                <a:schemeClr val="dk1"/>
              </a:solidFill>
              <a:latin typeface="Corsiva"/>
              <a:ea typeface="Corsiva"/>
              <a:cs typeface="Corsiva"/>
              <a:sym typeface="Corsiva"/>
            </a:endParaRPr>
          </a:p>
          <a:p>
            <a:pPr indent="0" lvl="0" marL="0" rtl="0" algn="ctr">
              <a:spcBef>
                <a:spcPts val="0"/>
              </a:spcBef>
              <a:spcAft>
                <a:spcPts val="0"/>
              </a:spcAft>
              <a:buClr>
                <a:schemeClr val="dk1"/>
              </a:buClr>
              <a:buSzPts val="1100"/>
              <a:buFont typeface="Arial"/>
              <a:buNone/>
            </a:pPr>
            <a:r>
              <a:t/>
            </a:r>
            <a:endParaRPr sz="1900">
              <a:solidFill>
                <a:schemeClr val="dk1"/>
              </a:solidFill>
              <a:latin typeface="Corsiva"/>
              <a:ea typeface="Corsiva"/>
              <a:cs typeface="Corsiva"/>
              <a:sym typeface="Corsiva"/>
            </a:endParaRPr>
          </a:p>
          <a:p>
            <a:pPr indent="0" lvl="0" marL="0" rtl="0" algn="ctr">
              <a:spcBef>
                <a:spcPts val="0"/>
              </a:spcBef>
              <a:spcAft>
                <a:spcPts val="0"/>
              </a:spcAft>
              <a:buClr>
                <a:schemeClr val="dk1"/>
              </a:buClr>
              <a:buSzPts val="1100"/>
              <a:buFont typeface="Arial"/>
              <a:buNone/>
            </a:pPr>
            <a:r>
              <a:t/>
            </a:r>
            <a:endParaRPr sz="1900">
              <a:solidFill>
                <a:schemeClr val="dk1"/>
              </a:solidFill>
              <a:latin typeface="Corsiva"/>
              <a:ea typeface="Corsiva"/>
              <a:cs typeface="Corsiva"/>
              <a:sym typeface="Corsiva"/>
            </a:endParaRPr>
          </a:p>
          <a:p>
            <a:pPr indent="0" lvl="0" marL="0" rtl="0" algn="ctr">
              <a:spcBef>
                <a:spcPts val="0"/>
              </a:spcBef>
              <a:spcAft>
                <a:spcPts val="0"/>
              </a:spcAft>
              <a:buClr>
                <a:schemeClr val="dk1"/>
              </a:buClr>
              <a:buSzPts val="1100"/>
              <a:buFont typeface="Arial"/>
              <a:buNone/>
            </a:pPr>
            <a:r>
              <a:rPr lang="en-GB" sz="2400">
                <a:solidFill>
                  <a:schemeClr val="dk1"/>
                </a:solidFill>
                <a:latin typeface="Corsiva"/>
                <a:ea typeface="Corsiva"/>
                <a:cs typeface="Corsiva"/>
                <a:sym typeface="Corsiva"/>
              </a:rPr>
              <a:t>Friday 12th January 2024</a:t>
            </a:r>
            <a:endParaRPr sz="2400">
              <a:solidFill>
                <a:schemeClr val="dk1"/>
              </a:solidFill>
              <a:latin typeface="Corsiva"/>
              <a:ea typeface="Corsiva"/>
              <a:cs typeface="Corsiva"/>
              <a:sym typeface="Corsiva"/>
            </a:endParaRPr>
          </a:p>
          <a:p>
            <a:pPr indent="0" lvl="0" marL="0" rtl="0" algn="ctr">
              <a:spcBef>
                <a:spcPts val="0"/>
              </a:spcBef>
              <a:spcAft>
                <a:spcPts val="0"/>
              </a:spcAft>
              <a:buClr>
                <a:schemeClr val="dk1"/>
              </a:buClr>
              <a:buSzPts val="1100"/>
              <a:buFont typeface="Arial"/>
              <a:buNone/>
            </a:pPr>
            <a:r>
              <a:t/>
            </a:r>
            <a:endParaRPr sz="2400">
              <a:solidFill>
                <a:schemeClr val="dk1"/>
              </a:solidFill>
              <a:latin typeface="Corsiva"/>
              <a:ea typeface="Corsiva"/>
              <a:cs typeface="Corsiva"/>
              <a:sym typeface="Corsiva"/>
            </a:endParaRPr>
          </a:p>
        </p:txBody>
      </p:sp>
      <p:sp>
        <p:nvSpPr>
          <p:cNvPr id="136" name="Google Shape;136;p25"/>
          <p:cNvSpPr txBox="1"/>
          <p:nvPr/>
        </p:nvSpPr>
        <p:spPr>
          <a:xfrm>
            <a:off x="935100" y="79300"/>
            <a:ext cx="80175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St Thomas of Canterbury Catholic Primary School</a:t>
            </a:r>
            <a:endParaRPr sz="1600">
              <a:solidFill>
                <a:srgbClr val="CCCCCC"/>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6"/>
          <p:cNvSpPr/>
          <p:nvPr/>
        </p:nvSpPr>
        <p:spPr>
          <a:xfrm rot="-5400000">
            <a:off x="-1616375" y="2448595"/>
            <a:ext cx="51435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26"/>
          <p:cNvSpPr/>
          <p:nvPr/>
        </p:nvSpPr>
        <p:spPr>
          <a:xfrm rot="-5400000">
            <a:off x="-2195850" y="2195845"/>
            <a:ext cx="51435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6"/>
          <p:cNvSpPr/>
          <p:nvPr/>
        </p:nvSpPr>
        <p:spPr>
          <a:xfrm rot="-5400000">
            <a:off x="-1779750" y="2531545"/>
            <a:ext cx="51435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26"/>
          <p:cNvSpPr txBox="1"/>
          <p:nvPr/>
        </p:nvSpPr>
        <p:spPr>
          <a:xfrm>
            <a:off x="3175475" y="1718025"/>
            <a:ext cx="3848100" cy="241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2500">
              <a:latin typeface="Corsiva"/>
              <a:ea typeface="Corsiva"/>
              <a:cs typeface="Corsiva"/>
              <a:sym typeface="Corsiva"/>
            </a:endParaRPr>
          </a:p>
          <a:p>
            <a:pPr indent="0" lvl="0" marL="0" rtl="0" algn="ctr">
              <a:spcBef>
                <a:spcPts val="0"/>
              </a:spcBef>
              <a:spcAft>
                <a:spcPts val="0"/>
              </a:spcAft>
              <a:buNone/>
            </a:pPr>
            <a:r>
              <a:t/>
            </a:r>
            <a:endParaRPr sz="3000">
              <a:latin typeface="Corsiva"/>
              <a:ea typeface="Corsiva"/>
              <a:cs typeface="Corsiva"/>
              <a:sym typeface="Corsiva"/>
            </a:endParaRPr>
          </a:p>
          <a:p>
            <a:pPr indent="0" lvl="0" marL="0" rtl="0" algn="ctr">
              <a:spcBef>
                <a:spcPts val="0"/>
              </a:spcBef>
              <a:spcAft>
                <a:spcPts val="0"/>
              </a:spcAft>
              <a:buNone/>
            </a:pPr>
            <a:r>
              <a:rPr lang="en-GB" sz="3000">
                <a:latin typeface="Corsiva"/>
                <a:ea typeface="Corsiva"/>
                <a:cs typeface="Corsiva"/>
                <a:sym typeface="Corsiva"/>
              </a:rPr>
              <a:t>Our children of </a:t>
            </a:r>
            <a:endParaRPr sz="3000">
              <a:latin typeface="Corsiva"/>
              <a:ea typeface="Corsiva"/>
              <a:cs typeface="Corsiva"/>
              <a:sym typeface="Corsiva"/>
            </a:endParaRPr>
          </a:p>
          <a:p>
            <a:pPr indent="0" lvl="0" marL="0" rtl="0" algn="ctr">
              <a:spcBef>
                <a:spcPts val="0"/>
              </a:spcBef>
              <a:spcAft>
                <a:spcPts val="0"/>
              </a:spcAft>
              <a:buNone/>
            </a:pPr>
            <a:r>
              <a:rPr lang="en-GB" sz="3000">
                <a:latin typeface="Corsiva"/>
                <a:ea typeface="Corsiva"/>
                <a:cs typeface="Corsiva"/>
                <a:sym typeface="Corsiva"/>
              </a:rPr>
              <a:t>St. Thomas of Canterbury </a:t>
            </a:r>
            <a:endParaRPr sz="3000">
              <a:latin typeface="Corsiva"/>
              <a:ea typeface="Corsiva"/>
              <a:cs typeface="Corsiva"/>
              <a:sym typeface="Corsiva"/>
            </a:endParaRPr>
          </a:p>
          <a:p>
            <a:pPr indent="0" lvl="0" marL="0" rtl="0" algn="ctr">
              <a:spcBef>
                <a:spcPts val="0"/>
              </a:spcBef>
              <a:spcAft>
                <a:spcPts val="0"/>
              </a:spcAft>
              <a:buNone/>
            </a:pPr>
            <a:r>
              <a:rPr lang="en-GB" sz="3000">
                <a:latin typeface="Corsiva"/>
                <a:ea typeface="Corsiva"/>
                <a:cs typeface="Corsiva"/>
                <a:sym typeface="Corsiva"/>
              </a:rPr>
              <a:t>are …</a:t>
            </a:r>
            <a:endParaRPr sz="3000">
              <a:latin typeface="Corsiva"/>
              <a:ea typeface="Corsiva"/>
              <a:cs typeface="Corsiva"/>
              <a:sym typeface="Corsiva"/>
            </a:endParaRPr>
          </a:p>
        </p:txBody>
      </p:sp>
      <p:sp>
        <p:nvSpPr>
          <p:cNvPr id="145" name="Google Shape;145;p26"/>
          <p:cNvSpPr txBox="1"/>
          <p:nvPr/>
        </p:nvSpPr>
        <p:spPr>
          <a:xfrm>
            <a:off x="5962401" y="623250"/>
            <a:ext cx="16572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3000">
                <a:latin typeface="Corsiva"/>
                <a:ea typeface="Corsiva"/>
                <a:cs typeface="Corsiva"/>
                <a:sym typeface="Corsiva"/>
              </a:rPr>
              <a:t>inclusive</a:t>
            </a:r>
            <a:endParaRPr sz="3000">
              <a:latin typeface="Corsiva"/>
              <a:ea typeface="Corsiva"/>
              <a:cs typeface="Corsiva"/>
              <a:sym typeface="Corsiva"/>
            </a:endParaRPr>
          </a:p>
        </p:txBody>
      </p:sp>
      <p:sp>
        <p:nvSpPr>
          <p:cNvPr id="146" name="Google Shape;146;p26"/>
          <p:cNvSpPr txBox="1"/>
          <p:nvPr/>
        </p:nvSpPr>
        <p:spPr>
          <a:xfrm>
            <a:off x="1573500" y="4363000"/>
            <a:ext cx="20997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3000">
                <a:latin typeface="Corsiva"/>
                <a:ea typeface="Corsiva"/>
                <a:cs typeface="Corsiva"/>
                <a:sym typeface="Corsiva"/>
              </a:rPr>
              <a:t>responsible</a:t>
            </a:r>
            <a:endParaRPr sz="3000">
              <a:latin typeface="Corsiva"/>
              <a:ea typeface="Corsiva"/>
              <a:cs typeface="Corsiva"/>
              <a:sym typeface="Corsiva"/>
            </a:endParaRPr>
          </a:p>
        </p:txBody>
      </p:sp>
      <p:sp>
        <p:nvSpPr>
          <p:cNvPr id="147" name="Google Shape;147;p26"/>
          <p:cNvSpPr txBox="1"/>
          <p:nvPr/>
        </p:nvSpPr>
        <p:spPr>
          <a:xfrm>
            <a:off x="2362475" y="735650"/>
            <a:ext cx="15435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Clr>
                <a:schemeClr val="dk1"/>
              </a:buClr>
              <a:buSzPts val="1100"/>
              <a:buFont typeface="Arial"/>
              <a:buNone/>
            </a:pPr>
            <a:r>
              <a:rPr lang="en-GB" sz="3000">
                <a:solidFill>
                  <a:schemeClr val="dk1"/>
                </a:solidFill>
                <a:latin typeface="Corsiva"/>
                <a:ea typeface="Corsiva"/>
                <a:cs typeface="Corsiva"/>
                <a:sym typeface="Corsiva"/>
              </a:rPr>
              <a:t>respectful</a:t>
            </a:r>
            <a:endParaRPr b="1" sz="3000">
              <a:latin typeface="Corsiva"/>
              <a:ea typeface="Corsiva"/>
              <a:cs typeface="Corsiva"/>
              <a:sym typeface="Corsiva"/>
            </a:endParaRPr>
          </a:p>
        </p:txBody>
      </p:sp>
      <p:cxnSp>
        <p:nvCxnSpPr>
          <p:cNvPr id="148" name="Google Shape;148;p26"/>
          <p:cNvCxnSpPr/>
          <p:nvPr/>
        </p:nvCxnSpPr>
        <p:spPr>
          <a:xfrm rot="10800000">
            <a:off x="3207075" y="1358200"/>
            <a:ext cx="675300" cy="493800"/>
          </a:xfrm>
          <a:prstGeom prst="straightConnector1">
            <a:avLst/>
          </a:prstGeom>
          <a:noFill/>
          <a:ln cap="flat" cmpd="sng" w="9525">
            <a:solidFill>
              <a:schemeClr val="dk2"/>
            </a:solidFill>
            <a:prstDash val="solid"/>
            <a:round/>
            <a:headEnd len="med" w="med" type="none"/>
            <a:tailEnd len="med" w="med" type="triangle"/>
          </a:ln>
        </p:spPr>
      </p:cxnSp>
      <p:cxnSp>
        <p:nvCxnSpPr>
          <p:cNvPr id="149" name="Google Shape;149;p26"/>
          <p:cNvCxnSpPr/>
          <p:nvPr/>
        </p:nvCxnSpPr>
        <p:spPr>
          <a:xfrm flipH="1" rot="10800000">
            <a:off x="6037325" y="1207325"/>
            <a:ext cx="580200" cy="666600"/>
          </a:xfrm>
          <a:prstGeom prst="straightConnector1">
            <a:avLst/>
          </a:prstGeom>
          <a:noFill/>
          <a:ln cap="flat" cmpd="sng" w="9525">
            <a:solidFill>
              <a:schemeClr val="dk2"/>
            </a:solidFill>
            <a:prstDash val="solid"/>
            <a:round/>
            <a:headEnd len="med" w="med" type="none"/>
            <a:tailEnd len="med" w="med" type="triangle"/>
          </a:ln>
        </p:spPr>
      </p:cxnSp>
      <p:cxnSp>
        <p:nvCxnSpPr>
          <p:cNvPr id="150" name="Google Shape;150;p26"/>
          <p:cNvCxnSpPr/>
          <p:nvPr/>
        </p:nvCxnSpPr>
        <p:spPr>
          <a:xfrm flipH="1">
            <a:off x="2817975" y="3774800"/>
            <a:ext cx="608400" cy="608100"/>
          </a:xfrm>
          <a:prstGeom prst="straightConnector1">
            <a:avLst/>
          </a:prstGeom>
          <a:noFill/>
          <a:ln cap="flat" cmpd="sng" w="9525">
            <a:solidFill>
              <a:schemeClr val="dk2"/>
            </a:solidFill>
            <a:prstDash val="solid"/>
            <a:round/>
            <a:headEnd len="med" w="med" type="none"/>
            <a:tailEnd len="med" w="med" type="triangle"/>
          </a:ln>
        </p:spPr>
      </p:cxnSp>
      <p:cxnSp>
        <p:nvCxnSpPr>
          <p:cNvPr id="151" name="Google Shape;151;p26"/>
          <p:cNvCxnSpPr/>
          <p:nvPr/>
        </p:nvCxnSpPr>
        <p:spPr>
          <a:xfrm>
            <a:off x="7078400" y="3727350"/>
            <a:ext cx="514200" cy="678300"/>
          </a:xfrm>
          <a:prstGeom prst="straightConnector1">
            <a:avLst/>
          </a:prstGeom>
          <a:noFill/>
          <a:ln cap="flat" cmpd="sng" w="9525">
            <a:solidFill>
              <a:schemeClr val="dk2"/>
            </a:solidFill>
            <a:prstDash val="solid"/>
            <a:round/>
            <a:headEnd len="med" w="med" type="none"/>
            <a:tailEnd len="med" w="med" type="triangle"/>
          </a:ln>
        </p:spPr>
      </p:cxnSp>
      <p:sp>
        <p:nvSpPr>
          <p:cNvPr id="152" name="Google Shape;152;p26"/>
          <p:cNvSpPr txBox="1"/>
          <p:nvPr/>
        </p:nvSpPr>
        <p:spPr>
          <a:xfrm>
            <a:off x="7369050" y="2334400"/>
            <a:ext cx="16152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3000">
                <a:solidFill>
                  <a:schemeClr val="dk1"/>
                </a:solidFill>
                <a:latin typeface="Corsiva"/>
                <a:ea typeface="Corsiva"/>
                <a:cs typeface="Corsiva"/>
                <a:sym typeface="Corsiva"/>
              </a:rPr>
              <a:t>curious</a:t>
            </a:r>
            <a:endParaRPr b="1" sz="3000">
              <a:latin typeface="Corsiva"/>
              <a:ea typeface="Corsiva"/>
              <a:cs typeface="Corsiva"/>
              <a:sym typeface="Corsiva"/>
            </a:endParaRPr>
          </a:p>
        </p:txBody>
      </p:sp>
      <p:cxnSp>
        <p:nvCxnSpPr>
          <p:cNvPr id="153" name="Google Shape;153;p26"/>
          <p:cNvCxnSpPr/>
          <p:nvPr/>
        </p:nvCxnSpPr>
        <p:spPr>
          <a:xfrm flipH="1" rot="10800000">
            <a:off x="6724400" y="2732800"/>
            <a:ext cx="803400" cy="2100"/>
          </a:xfrm>
          <a:prstGeom prst="straightConnector1">
            <a:avLst/>
          </a:prstGeom>
          <a:noFill/>
          <a:ln cap="flat" cmpd="sng" w="9525">
            <a:solidFill>
              <a:schemeClr val="dk2"/>
            </a:solidFill>
            <a:prstDash val="solid"/>
            <a:round/>
            <a:headEnd len="med" w="med" type="none"/>
            <a:tailEnd len="med" w="med" type="triangle"/>
          </a:ln>
        </p:spPr>
      </p:cxnSp>
      <p:sp>
        <p:nvSpPr>
          <p:cNvPr id="154" name="Google Shape;154;p26"/>
          <p:cNvSpPr txBox="1"/>
          <p:nvPr/>
        </p:nvSpPr>
        <p:spPr>
          <a:xfrm>
            <a:off x="7110050" y="4286050"/>
            <a:ext cx="12618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3000">
                <a:solidFill>
                  <a:schemeClr val="dk1"/>
                </a:solidFill>
                <a:latin typeface="Corsiva"/>
                <a:ea typeface="Corsiva"/>
                <a:cs typeface="Corsiva"/>
                <a:sym typeface="Corsiva"/>
              </a:rPr>
              <a:t>resilient</a:t>
            </a:r>
            <a:endParaRPr sz="3000">
              <a:solidFill>
                <a:schemeClr val="dk1"/>
              </a:solidFill>
              <a:latin typeface="Corsiva"/>
              <a:ea typeface="Corsiva"/>
              <a:cs typeface="Corsiva"/>
              <a:sym typeface="Corsiva"/>
            </a:endParaRPr>
          </a:p>
        </p:txBody>
      </p:sp>
      <p:sp>
        <p:nvSpPr>
          <p:cNvPr id="155" name="Google Shape;155;p26"/>
          <p:cNvSpPr txBox="1"/>
          <p:nvPr/>
        </p:nvSpPr>
        <p:spPr>
          <a:xfrm>
            <a:off x="1378827" y="2324913"/>
            <a:ext cx="17418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3000">
                <a:solidFill>
                  <a:schemeClr val="dk1"/>
                </a:solidFill>
                <a:latin typeface="Corsiva"/>
                <a:ea typeface="Corsiva"/>
                <a:cs typeface="Corsiva"/>
                <a:sym typeface="Corsiva"/>
              </a:rPr>
              <a:t>spiritual</a:t>
            </a:r>
            <a:endParaRPr b="1" sz="3000">
              <a:latin typeface="Corsiva"/>
              <a:ea typeface="Corsiva"/>
              <a:cs typeface="Corsiva"/>
              <a:sym typeface="Corsiva"/>
            </a:endParaRPr>
          </a:p>
        </p:txBody>
      </p:sp>
      <p:cxnSp>
        <p:nvCxnSpPr>
          <p:cNvPr id="156" name="Google Shape;156;p26"/>
          <p:cNvCxnSpPr/>
          <p:nvPr/>
        </p:nvCxnSpPr>
        <p:spPr>
          <a:xfrm rot="10800000">
            <a:off x="2782375" y="2730400"/>
            <a:ext cx="679800" cy="6900"/>
          </a:xfrm>
          <a:prstGeom prst="straightConnector1">
            <a:avLst/>
          </a:prstGeom>
          <a:noFill/>
          <a:ln cap="flat" cmpd="sng" w="9525">
            <a:solidFill>
              <a:schemeClr val="dk2"/>
            </a:solidFill>
            <a:prstDash val="solid"/>
            <a:round/>
            <a:headEnd len="med" w="med" type="none"/>
            <a:tailEnd len="med" w="med" type="triangle"/>
          </a:ln>
        </p:spPr>
      </p:cxnSp>
      <p:sp>
        <p:nvSpPr>
          <p:cNvPr id="157" name="Google Shape;157;p26"/>
          <p:cNvSpPr txBox="1"/>
          <p:nvPr/>
        </p:nvSpPr>
        <p:spPr>
          <a:xfrm>
            <a:off x="1055075" y="-118825"/>
            <a:ext cx="44148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3600" u="sng">
                <a:solidFill>
                  <a:schemeClr val="dk1"/>
                </a:solidFill>
                <a:latin typeface="Corsiva"/>
                <a:ea typeface="Corsiva"/>
                <a:cs typeface="Corsiva"/>
                <a:sym typeface="Corsiva"/>
              </a:rPr>
              <a:t>Our School Values</a:t>
            </a:r>
            <a:endParaRPr sz="2000" u="sng"/>
          </a:p>
        </p:txBody>
      </p:sp>
      <p:pic>
        <p:nvPicPr>
          <p:cNvPr id="158" name="Google Shape;158;p26"/>
          <p:cNvPicPr preferRelativeResize="0"/>
          <p:nvPr/>
        </p:nvPicPr>
        <p:blipFill>
          <a:blip r:embed="rId3">
            <a:alphaModFix/>
          </a:blip>
          <a:stretch>
            <a:fillRect/>
          </a:stretch>
        </p:blipFill>
        <p:spPr>
          <a:xfrm>
            <a:off x="4438400" y="1776416"/>
            <a:ext cx="1160050" cy="84203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grpSp>
        <p:nvGrpSpPr>
          <p:cNvPr id="163" name="Google Shape;163;p27"/>
          <p:cNvGrpSpPr/>
          <p:nvPr/>
        </p:nvGrpSpPr>
        <p:grpSpPr>
          <a:xfrm>
            <a:off x="0" y="6725"/>
            <a:ext cx="9144000" cy="1078525"/>
            <a:chOff x="0" y="6725"/>
            <a:chExt cx="9144000" cy="1078525"/>
          </a:xfrm>
        </p:grpSpPr>
        <p:sp>
          <p:nvSpPr>
            <p:cNvPr id="164" name="Google Shape;164;p27"/>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27"/>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27"/>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The EYFS Team</a:t>
              </a:r>
              <a:endParaRPr sz="1600">
                <a:solidFill>
                  <a:srgbClr val="CCCCCC"/>
                </a:solidFill>
              </a:endParaRPr>
            </a:p>
          </p:txBody>
        </p:sp>
        <p:sp>
          <p:nvSpPr>
            <p:cNvPr id="167" name="Google Shape;167;p27"/>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68" name="Google Shape;168;p27"/>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169" name="Google Shape;169;p27"/>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361950" lvl="0" marL="457200" rtl="0" algn="l">
              <a:spcBef>
                <a:spcPts val="0"/>
              </a:spcBef>
              <a:spcAft>
                <a:spcPts val="0"/>
              </a:spcAft>
              <a:buSzPts val="2100"/>
              <a:buChar char="❏"/>
            </a:pPr>
            <a:r>
              <a:rPr b="1" lang="en-GB" sz="2100"/>
              <a:t>Miss B Paul</a:t>
            </a:r>
            <a:r>
              <a:rPr lang="en-GB" sz="2100"/>
              <a:t> - Year Group Leader &amp; Class RP teacher</a:t>
            </a:r>
            <a:endParaRPr sz="2100"/>
          </a:p>
          <a:p>
            <a:pPr indent="-361950" lvl="0" marL="457200" rtl="0" algn="l">
              <a:spcBef>
                <a:spcPts val="0"/>
              </a:spcBef>
              <a:spcAft>
                <a:spcPts val="0"/>
              </a:spcAft>
              <a:buSzPts val="2100"/>
              <a:buChar char="❏"/>
            </a:pPr>
            <a:r>
              <a:rPr b="1" lang="en-GB" sz="2100"/>
              <a:t>Mrs S Coppin </a:t>
            </a:r>
            <a:r>
              <a:rPr lang="en-GB" sz="2100"/>
              <a:t>(Assistant Headteacher)</a:t>
            </a:r>
            <a:r>
              <a:rPr b="1" lang="en-GB" sz="2100"/>
              <a:t> and </a:t>
            </a:r>
            <a:endParaRPr b="1" sz="2100"/>
          </a:p>
          <a:p>
            <a:pPr indent="0" lvl="0" marL="457200" rtl="0" algn="l">
              <a:spcBef>
                <a:spcPts val="0"/>
              </a:spcBef>
              <a:spcAft>
                <a:spcPts val="0"/>
              </a:spcAft>
              <a:buNone/>
            </a:pPr>
            <a:r>
              <a:rPr b="1" lang="en-GB" sz="2100"/>
              <a:t>Mrs J Lee </a:t>
            </a:r>
            <a:r>
              <a:rPr lang="en-GB" sz="2100"/>
              <a:t> - Class RC teachers</a:t>
            </a:r>
            <a:endParaRPr sz="2100"/>
          </a:p>
          <a:p>
            <a:pPr indent="-361950" lvl="0" marL="457200" rtl="0" algn="l">
              <a:spcBef>
                <a:spcPts val="0"/>
              </a:spcBef>
              <a:spcAft>
                <a:spcPts val="0"/>
              </a:spcAft>
              <a:buSzPts val="2100"/>
              <a:buChar char="❏"/>
            </a:pPr>
            <a:r>
              <a:rPr b="1" lang="en-GB" sz="2100"/>
              <a:t>Miss L Levett</a:t>
            </a:r>
            <a:r>
              <a:rPr lang="en-GB" sz="2100"/>
              <a:t> - Class RL teacher</a:t>
            </a:r>
            <a:endParaRPr sz="2100"/>
          </a:p>
          <a:p>
            <a:pPr indent="0" lvl="0" marL="457200" rtl="0" algn="l">
              <a:spcBef>
                <a:spcPts val="0"/>
              </a:spcBef>
              <a:spcAft>
                <a:spcPts val="0"/>
              </a:spcAft>
              <a:buNone/>
            </a:pPr>
            <a:r>
              <a:t/>
            </a:r>
            <a:endParaRPr sz="2100"/>
          </a:p>
          <a:p>
            <a:pPr indent="-361950" lvl="0" marL="457200" rtl="0" algn="l">
              <a:spcBef>
                <a:spcPts val="0"/>
              </a:spcBef>
              <a:spcAft>
                <a:spcPts val="0"/>
              </a:spcAft>
              <a:buSzPts val="2100"/>
              <a:buChar char="❏"/>
            </a:pPr>
            <a:r>
              <a:rPr b="1" lang="en-GB" sz="2100"/>
              <a:t>Mrs C Ashdown and Mrs K Watras</a:t>
            </a:r>
            <a:r>
              <a:rPr lang="en-GB" sz="2100"/>
              <a:t> - EYFS support staff</a:t>
            </a:r>
            <a:endParaRPr sz="2100"/>
          </a:p>
          <a:p>
            <a:pPr indent="-361950" lvl="0" marL="457200" rtl="0" algn="l">
              <a:spcBef>
                <a:spcPts val="0"/>
              </a:spcBef>
              <a:spcAft>
                <a:spcPts val="0"/>
              </a:spcAft>
              <a:buSzPts val="2100"/>
              <a:buChar char="❏"/>
            </a:pPr>
            <a:r>
              <a:rPr b="1" lang="en-GB" sz="2100"/>
              <a:t>Mrs A Davies - </a:t>
            </a:r>
            <a:r>
              <a:rPr lang="en-GB" sz="2100"/>
              <a:t>HLTA</a:t>
            </a:r>
            <a:endParaRPr sz="2100"/>
          </a:p>
          <a:p>
            <a:pPr indent="-361950" lvl="0" marL="457200" rtl="0" algn="l">
              <a:spcBef>
                <a:spcPts val="0"/>
              </a:spcBef>
              <a:spcAft>
                <a:spcPts val="0"/>
              </a:spcAft>
              <a:buSzPts val="2100"/>
              <a:buChar char="❏"/>
            </a:pPr>
            <a:r>
              <a:rPr b="1" lang="en-GB" sz="2100"/>
              <a:t>Mrs N Kaur - </a:t>
            </a:r>
            <a:r>
              <a:rPr lang="en-GB" sz="2100"/>
              <a:t>LSA - Blossom </a:t>
            </a:r>
            <a:endParaRPr sz="2100"/>
          </a:p>
          <a:p>
            <a:pPr indent="-361950" lvl="0" marL="457200" rtl="0" algn="l">
              <a:spcBef>
                <a:spcPts val="0"/>
              </a:spcBef>
              <a:spcAft>
                <a:spcPts val="0"/>
              </a:spcAft>
              <a:buSzPts val="2100"/>
              <a:buChar char="❏"/>
            </a:pPr>
            <a:r>
              <a:rPr b="1" lang="en-GB" sz="2100"/>
              <a:t>Mrs M Hall</a:t>
            </a:r>
            <a:r>
              <a:rPr lang="en-GB" sz="2100"/>
              <a:t> - SENCo</a:t>
            </a:r>
            <a:endParaRPr sz="2100"/>
          </a:p>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pic>
        <p:nvPicPr>
          <p:cNvPr id="170" name="Google Shape;170;p27"/>
          <p:cNvPicPr preferRelativeResize="0"/>
          <p:nvPr/>
        </p:nvPicPr>
        <p:blipFill>
          <a:blip r:embed="rId4">
            <a:alphaModFix/>
          </a:blip>
          <a:stretch>
            <a:fillRect/>
          </a:stretch>
        </p:blipFill>
        <p:spPr>
          <a:xfrm>
            <a:off x="7981400" y="3982550"/>
            <a:ext cx="1070375" cy="10703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grpSp>
        <p:nvGrpSpPr>
          <p:cNvPr id="175" name="Google Shape;175;p28"/>
          <p:cNvGrpSpPr/>
          <p:nvPr/>
        </p:nvGrpSpPr>
        <p:grpSpPr>
          <a:xfrm>
            <a:off x="0" y="6725"/>
            <a:ext cx="9144000" cy="1078525"/>
            <a:chOff x="0" y="6725"/>
            <a:chExt cx="9144000" cy="1078525"/>
          </a:xfrm>
        </p:grpSpPr>
        <p:sp>
          <p:nvSpPr>
            <p:cNvPr id="176" name="Google Shape;176;p28"/>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8"/>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28"/>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Attendance and Punctuality</a:t>
              </a:r>
              <a:endParaRPr sz="1600">
                <a:solidFill>
                  <a:srgbClr val="CCCCCC"/>
                </a:solidFill>
              </a:endParaRPr>
            </a:p>
          </p:txBody>
        </p:sp>
        <p:sp>
          <p:nvSpPr>
            <p:cNvPr id="179" name="Google Shape;179;p28"/>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80" name="Google Shape;180;p28"/>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181" name="Google Shape;181;p28"/>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182" name="Google Shape;182;p28"/>
          <p:cNvSpPr txBox="1"/>
          <p:nvPr/>
        </p:nvSpPr>
        <p:spPr>
          <a:xfrm>
            <a:off x="36425" y="1172950"/>
            <a:ext cx="9041400" cy="3911400"/>
          </a:xfrm>
          <a:prstGeom prst="rect">
            <a:avLst/>
          </a:prstGeom>
          <a:noFill/>
          <a:ln>
            <a:noFill/>
          </a:ln>
        </p:spPr>
        <p:txBody>
          <a:bodyPr anchorCtr="0" anchor="t" bIns="91425" lIns="91425" spcFirstLastPara="1" rIns="91425" wrap="square" tIns="91425">
            <a:noAutofit/>
          </a:bodyPr>
          <a:lstStyle/>
          <a:p>
            <a:pPr indent="0" lvl="0" marL="0" marR="242970" rtl="0" algn="l">
              <a:lnSpc>
                <a:spcPct val="115556"/>
              </a:lnSpc>
              <a:spcBef>
                <a:spcPts val="2218"/>
              </a:spcBef>
              <a:spcAft>
                <a:spcPts val="0"/>
              </a:spcAft>
              <a:buNone/>
            </a:pPr>
            <a:r>
              <a:rPr lang="en-GB">
                <a:solidFill>
                  <a:schemeClr val="dk1"/>
                </a:solidFill>
              </a:rPr>
              <a:t>Good attendance and punctuality is essential. Pupils cannot achieve their full potential if they do not regularly attend school. If children arrive late, they are missing out on learning time. Please note that holidays are not permitted in term time. </a:t>
            </a:r>
            <a:endParaRPr>
              <a:solidFill>
                <a:schemeClr val="dk1"/>
              </a:solidFill>
            </a:endParaRPr>
          </a:p>
          <a:p>
            <a:pPr indent="0" lvl="0" marL="0" marR="79790" rtl="0" algn="l">
              <a:lnSpc>
                <a:spcPct val="116405"/>
              </a:lnSpc>
              <a:spcBef>
                <a:spcPts val="113"/>
              </a:spcBef>
              <a:spcAft>
                <a:spcPts val="0"/>
              </a:spcAft>
              <a:buNone/>
            </a:pPr>
            <a:r>
              <a:t/>
            </a:r>
            <a:endParaRPr>
              <a:solidFill>
                <a:schemeClr val="dk1"/>
              </a:solidFill>
              <a:latin typeface="Comic Sans MS"/>
              <a:ea typeface="Comic Sans MS"/>
              <a:cs typeface="Comic Sans MS"/>
              <a:sym typeface="Comic Sans MS"/>
            </a:endParaRPr>
          </a:p>
          <a:p>
            <a:pPr indent="0" lvl="0" marL="0" marR="79790" rtl="0" algn="l">
              <a:lnSpc>
                <a:spcPct val="116405"/>
              </a:lnSpc>
              <a:spcBef>
                <a:spcPts val="113"/>
              </a:spcBef>
              <a:spcAft>
                <a:spcPts val="0"/>
              </a:spcAft>
              <a:buNone/>
            </a:pPr>
            <a:r>
              <a:rPr lang="en-GB">
                <a:solidFill>
                  <a:schemeClr val="dk1"/>
                </a:solidFill>
              </a:rPr>
              <a:t>Unauthorised absence may result in the school referring to the Local Authority for sanctions and/or legal proceedings. This may include issuing each parent/carer with a Penalty Notice.</a:t>
            </a:r>
            <a:endParaRPr>
              <a:solidFill>
                <a:schemeClr val="dk1"/>
              </a:solidFill>
            </a:endParaRPr>
          </a:p>
          <a:p>
            <a:pPr indent="0" lvl="0" marL="0" marR="79790" rtl="0" algn="l">
              <a:lnSpc>
                <a:spcPct val="116405"/>
              </a:lnSpc>
              <a:spcBef>
                <a:spcPts val="113"/>
              </a:spcBef>
              <a:spcAft>
                <a:spcPts val="0"/>
              </a:spcAft>
              <a:buNone/>
            </a:pPr>
            <a:r>
              <a:t/>
            </a:r>
            <a:endParaRPr>
              <a:solidFill>
                <a:schemeClr val="dk1"/>
              </a:solidFill>
            </a:endParaRPr>
          </a:p>
          <a:p>
            <a:pPr indent="0" lvl="0" marL="0" marR="79790" rtl="0" algn="l">
              <a:lnSpc>
                <a:spcPct val="116405"/>
              </a:lnSpc>
              <a:spcBef>
                <a:spcPts val="113"/>
              </a:spcBef>
              <a:spcAft>
                <a:spcPts val="0"/>
              </a:spcAft>
              <a:buNone/>
            </a:pPr>
            <a:r>
              <a:rPr lang="en-GB">
                <a:solidFill>
                  <a:schemeClr val="dk1"/>
                </a:solidFill>
              </a:rPr>
              <a:t>Please note the following times:</a:t>
            </a:r>
            <a:endParaRPr>
              <a:solidFill>
                <a:schemeClr val="dk1"/>
              </a:solidFill>
            </a:endParaRPr>
          </a:p>
          <a:p>
            <a:pPr indent="0" lvl="0" marL="0" marR="79790" rtl="0" algn="l">
              <a:lnSpc>
                <a:spcPct val="116405"/>
              </a:lnSpc>
              <a:spcBef>
                <a:spcPts val="113"/>
              </a:spcBef>
              <a:spcAft>
                <a:spcPts val="0"/>
              </a:spcAft>
              <a:buNone/>
            </a:pPr>
            <a:r>
              <a:t/>
            </a:r>
            <a:endParaRPr>
              <a:solidFill>
                <a:schemeClr val="dk1"/>
              </a:solidFill>
            </a:endParaRPr>
          </a:p>
          <a:p>
            <a:pPr indent="0" lvl="0" marL="0" marR="152289" rtl="0" algn="l">
              <a:lnSpc>
                <a:spcPct val="115442"/>
              </a:lnSpc>
              <a:spcBef>
                <a:spcPts val="72"/>
              </a:spcBef>
              <a:spcAft>
                <a:spcPts val="0"/>
              </a:spcAft>
              <a:buNone/>
            </a:pPr>
            <a:r>
              <a:rPr b="1" lang="en-GB">
                <a:solidFill>
                  <a:schemeClr val="dk1"/>
                </a:solidFill>
              </a:rPr>
              <a:t>8:40am</a:t>
            </a:r>
            <a:r>
              <a:rPr lang="en-GB">
                <a:solidFill>
                  <a:schemeClr val="dk1"/>
                </a:solidFill>
              </a:rPr>
              <a:t> - Gates open</a:t>
            </a:r>
            <a:endParaRPr>
              <a:solidFill>
                <a:schemeClr val="dk1"/>
              </a:solidFill>
            </a:endParaRPr>
          </a:p>
          <a:p>
            <a:pPr indent="0" lvl="0" marL="0" marR="152289" rtl="0" algn="l">
              <a:lnSpc>
                <a:spcPct val="115442"/>
              </a:lnSpc>
              <a:spcBef>
                <a:spcPts val="72"/>
              </a:spcBef>
              <a:spcAft>
                <a:spcPts val="0"/>
              </a:spcAft>
              <a:buNone/>
            </a:pPr>
            <a:r>
              <a:t/>
            </a:r>
            <a:endParaRPr>
              <a:solidFill>
                <a:schemeClr val="dk1"/>
              </a:solidFill>
            </a:endParaRPr>
          </a:p>
          <a:p>
            <a:pPr indent="0" lvl="0" marL="0" marR="152289" rtl="0" algn="l">
              <a:lnSpc>
                <a:spcPct val="115442"/>
              </a:lnSpc>
              <a:spcBef>
                <a:spcPts val="72"/>
              </a:spcBef>
              <a:spcAft>
                <a:spcPts val="0"/>
              </a:spcAft>
              <a:buNone/>
            </a:pPr>
            <a:r>
              <a:rPr b="1" lang="en-GB">
                <a:solidFill>
                  <a:schemeClr val="dk1"/>
                </a:solidFill>
              </a:rPr>
              <a:t>8:55am</a:t>
            </a:r>
            <a:r>
              <a:rPr lang="en-GB">
                <a:solidFill>
                  <a:schemeClr val="dk1"/>
                </a:solidFill>
              </a:rPr>
              <a:t> - Children are expected to be in the classroom for the register to be taken by 9:00am. If </a:t>
            </a:r>
            <a:endParaRPr>
              <a:solidFill>
                <a:schemeClr val="dk1"/>
              </a:solidFill>
            </a:endParaRPr>
          </a:p>
          <a:p>
            <a:pPr indent="0" lvl="0" marL="0" marR="152289" rtl="0" algn="l">
              <a:lnSpc>
                <a:spcPct val="115442"/>
              </a:lnSpc>
              <a:spcBef>
                <a:spcPts val="72"/>
              </a:spcBef>
              <a:spcAft>
                <a:spcPts val="0"/>
              </a:spcAft>
              <a:buNone/>
            </a:pPr>
            <a:r>
              <a:rPr lang="en-GB">
                <a:solidFill>
                  <a:schemeClr val="dk1"/>
                </a:solidFill>
              </a:rPr>
              <a:t>your child arrives after this time, they will be marked as late.</a:t>
            </a:r>
            <a:endParaRPr>
              <a:solidFill>
                <a:schemeClr val="dk1"/>
              </a:solidFill>
            </a:endParaRPr>
          </a:p>
          <a:p>
            <a:pPr indent="0" lvl="0" marL="0" marR="152289" rtl="0" algn="l">
              <a:lnSpc>
                <a:spcPct val="115442"/>
              </a:lnSpc>
              <a:spcBef>
                <a:spcPts val="72"/>
              </a:spcBef>
              <a:spcAft>
                <a:spcPts val="0"/>
              </a:spcAft>
              <a:buNone/>
            </a:pPr>
            <a:r>
              <a:t/>
            </a:r>
            <a:endParaRPr>
              <a:solidFill>
                <a:schemeClr val="dk1"/>
              </a:solidFill>
            </a:endParaRPr>
          </a:p>
          <a:p>
            <a:pPr indent="0" lvl="0" marL="0" marR="108538" rtl="0" algn="l">
              <a:lnSpc>
                <a:spcPct val="115895"/>
              </a:lnSpc>
              <a:spcBef>
                <a:spcPts val="60"/>
              </a:spcBef>
              <a:spcAft>
                <a:spcPts val="0"/>
              </a:spcAft>
              <a:buNone/>
            </a:pPr>
            <a:r>
              <a:rPr b="1" lang="en-GB">
                <a:solidFill>
                  <a:schemeClr val="dk1"/>
                </a:solidFill>
              </a:rPr>
              <a:t>9:15am</a:t>
            </a:r>
            <a:r>
              <a:rPr lang="en-GB">
                <a:solidFill>
                  <a:schemeClr val="dk1"/>
                </a:solidFill>
              </a:rPr>
              <a:t> - Pupils will receive a mark of absence if they do not attend school before this time.  </a:t>
            </a:r>
            <a:endParaRPr>
              <a:solidFill>
                <a:schemeClr val="dk1"/>
              </a:solidFill>
            </a:endParaRPr>
          </a:p>
          <a:p>
            <a:pPr indent="0" lvl="0" marL="0" marR="79790" rtl="0" algn="l">
              <a:lnSpc>
                <a:spcPct val="116405"/>
              </a:lnSpc>
              <a:spcBef>
                <a:spcPts val="113"/>
              </a:spcBef>
              <a:spcAft>
                <a:spcPts val="0"/>
              </a:spcAft>
              <a:buNone/>
            </a:pPr>
            <a:r>
              <a:t/>
            </a:r>
            <a:endParaRPr sz="1600">
              <a:solidFill>
                <a:schemeClr val="dk1"/>
              </a:solidFill>
            </a:endParaRPr>
          </a:p>
          <a:p>
            <a:pPr indent="0" lvl="0" marL="0" marR="79790" rtl="0" algn="l">
              <a:lnSpc>
                <a:spcPct val="116405"/>
              </a:lnSpc>
              <a:spcBef>
                <a:spcPts val="113"/>
              </a:spcBef>
              <a:spcAft>
                <a:spcPts val="0"/>
              </a:spcAft>
              <a:buNone/>
            </a:pPr>
            <a:r>
              <a:t/>
            </a:r>
            <a:endParaRPr sz="1600">
              <a:solidFill>
                <a:schemeClr val="dk1"/>
              </a:solidFill>
            </a:endParaRPr>
          </a:p>
          <a:p>
            <a:pPr indent="0" lvl="0" marL="0" marR="79790" rtl="0" algn="l">
              <a:lnSpc>
                <a:spcPct val="116405"/>
              </a:lnSpc>
              <a:spcBef>
                <a:spcPts val="113"/>
              </a:spcBef>
              <a:spcAft>
                <a:spcPts val="0"/>
              </a:spcAft>
              <a:buClr>
                <a:schemeClr val="dk1"/>
              </a:buClr>
              <a:buSzPts val="1100"/>
              <a:buFont typeface="Arial"/>
              <a:buNone/>
            </a:pPr>
            <a:r>
              <a:t/>
            </a:r>
            <a:endParaRPr sz="1600">
              <a:solidFill>
                <a:schemeClr val="dk1"/>
              </a:solidFill>
            </a:endParaRPr>
          </a:p>
          <a:p>
            <a:pPr indent="0" lvl="0" marL="0" rtl="0" algn="l">
              <a:spcBef>
                <a:spcPts val="0"/>
              </a:spcBef>
              <a:spcAft>
                <a:spcPts val="0"/>
              </a:spcAft>
              <a:buNone/>
            </a:pPr>
            <a:r>
              <a:t/>
            </a:r>
            <a:endParaRPr sz="1600"/>
          </a:p>
        </p:txBody>
      </p:sp>
      <p:pic>
        <p:nvPicPr>
          <p:cNvPr id="183" name="Google Shape;183;p28"/>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184" name="Google Shape;184;p28"/>
          <p:cNvPicPr preferRelativeResize="0"/>
          <p:nvPr/>
        </p:nvPicPr>
        <p:blipFill>
          <a:blip r:embed="rId5">
            <a:alphaModFix/>
          </a:blip>
          <a:stretch>
            <a:fillRect/>
          </a:stretch>
        </p:blipFill>
        <p:spPr>
          <a:xfrm>
            <a:off x="6579799" y="2608000"/>
            <a:ext cx="1319850" cy="13745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grpSp>
        <p:nvGrpSpPr>
          <p:cNvPr id="189" name="Google Shape;189;p29"/>
          <p:cNvGrpSpPr/>
          <p:nvPr/>
        </p:nvGrpSpPr>
        <p:grpSpPr>
          <a:xfrm>
            <a:off x="0" y="6725"/>
            <a:ext cx="9144000" cy="1078525"/>
            <a:chOff x="0" y="6725"/>
            <a:chExt cx="9144000" cy="1078525"/>
          </a:xfrm>
        </p:grpSpPr>
        <p:sp>
          <p:nvSpPr>
            <p:cNvPr id="190" name="Google Shape;190;p29"/>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29"/>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9"/>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Absence Procedures</a:t>
              </a:r>
              <a:endParaRPr sz="1600">
                <a:solidFill>
                  <a:srgbClr val="CCCCCC"/>
                </a:solidFill>
              </a:endParaRPr>
            </a:p>
          </p:txBody>
        </p:sp>
        <p:sp>
          <p:nvSpPr>
            <p:cNvPr id="193" name="Google Shape;193;p29"/>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94" name="Google Shape;194;p29"/>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195" name="Google Shape;195;p29"/>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196" name="Google Shape;196;p29"/>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marR="19585" rtl="0" algn="l">
              <a:lnSpc>
                <a:spcPct val="116008"/>
              </a:lnSpc>
              <a:spcBef>
                <a:spcPts val="248"/>
              </a:spcBef>
              <a:spcAft>
                <a:spcPts val="0"/>
              </a:spcAft>
              <a:buNone/>
            </a:pPr>
            <a:r>
              <a:rPr lang="en-GB" sz="1800">
                <a:solidFill>
                  <a:schemeClr val="dk1"/>
                </a:solidFill>
              </a:rPr>
              <a:t>If your child is absent for any reason, you should contact the school office via telephone before 9:00am on the first day of absence. You will be expected to provide an explanation for the absence and an estimate of how long the absence will last, e.g. one school day. </a:t>
            </a:r>
            <a:endParaRPr sz="1800">
              <a:solidFill>
                <a:srgbClr val="FF0000"/>
              </a:solidFill>
              <a:highlight>
                <a:srgbClr val="FFFF00"/>
              </a:highlight>
            </a:endParaRPr>
          </a:p>
          <a:p>
            <a:pPr indent="0" lvl="0" marL="0" marR="19585" rtl="0" algn="l">
              <a:lnSpc>
                <a:spcPct val="116008"/>
              </a:lnSpc>
              <a:spcBef>
                <a:spcPts val="248"/>
              </a:spcBef>
              <a:spcAft>
                <a:spcPts val="0"/>
              </a:spcAft>
              <a:buNone/>
            </a:pPr>
            <a:r>
              <a:t/>
            </a:r>
            <a:endParaRPr sz="1800">
              <a:solidFill>
                <a:schemeClr val="dk1"/>
              </a:solidFill>
            </a:endParaRPr>
          </a:p>
          <a:p>
            <a:pPr indent="0" lvl="0" marL="0" marR="19585" rtl="0" algn="l">
              <a:lnSpc>
                <a:spcPct val="116008"/>
              </a:lnSpc>
              <a:spcBef>
                <a:spcPts val="248"/>
              </a:spcBef>
              <a:spcAft>
                <a:spcPts val="0"/>
              </a:spcAft>
              <a:buNone/>
            </a:pPr>
            <a:r>
              <a:rPr lang="en-GB" sz="1800">
                <a:solidFill>
                  <a:schemeClr val="dk1"/>
                </a:solidFill>
              </a:rPr>
              <a:t>Please note that coughs and colds are very common, especially in the winter, and generally do not require your child to be absent from school. Illnesses such as diarrhoea and vomiting only require 48 hours absence from school. If in doubt, please check for guidance on </a:t>
            </a:r>
            <a:r>
              <a:rPr lang="en-GB" sz="1800" u="sng">
                <a:solidFill>
                  <a:schemeClr val="hlink"/>
                </a:solidFill>
                <a:hlinkClick r:id="rId4"/>
              </a:rPr>
              <a:t>https://www.nhs.uk/live-well/is-my-child-too-ill-for-school/</a:t>
            </a:r>
            <a:r>
              <a:rPr lang="en-GB" sz="1800">
                <a:solidFill>
                  <a:schemeClr val="dk1"/>
                </a:solidFill>
              </a:rPr>
              <a:t> </a:t>
            </a:r>
            <a:endParaRPr sz="1800">
              <a:solidFill>
                <a:schemeClr val="dk1"/>
              </a:solidFill>
            </a:endParaRPr>
          </a:p>
          <a:p>
            <a:pPr indent="0" lvl="0" marL="0" marR="19585" rtl="0" algn="l">
              <a:lnSpc>
                <a:spcPct val="116008"/>
              </a:lnSpc>
              <a:spcBef>
                <a:spcPts val="248"/>
              </a:spcBef>
              <a:spcAft>
                <a:spcPts val="0"/>
              </a:spcAft>
              <a:buNone/>
            </a:pPr>
            <a:r>
              <a:rPr lang="en-GB" sz="1800">
                <a:solidFill>
                  <a:schemeClr val="dk1"/>
                </a:solidFill>
              </a:rPr>
              <a:t>or contact the school office. </a:t>
            </a:r>
            <a:endParaRPr sz="1800">
              <a:solidFill>
                <a:schemeClr val="dk1"/>
              </a:solidFill>
            </a:endParaRPr>
          </a:p>
          <a:p>
            <a:pPr indent="0" lvl="0" marL="0" marR="19585" rtl="0" algn="l">
              <a:lnSpc>
                <a:spcPct val="116008"/>
              </a:lnSpc>
              <a:spcBef>
                <a:spcPts val="248"/>
              </a:spcBef>
              <a:spcAft>
                <a:spcPts val="0"/>
              </a:spcAft>
              <a:buNone/>
            </a:pPr>
            <a:r>
              <a:t/>
            </a:r>
            <a:endParaRPr sz="2100">
              <a:solidFill>
                <a:schemeClr val="dk1"/>
              </a:solidFill>
            </a:endParaRPr>
          </a:p>
          <a:p>
            <a:pPr indent="0" lvl="0" marL="0" marR="79790" rtl="0" algn="l">
              <a:lnSpc>
                <a:spcPct val="116405"/>
              </a:lnSpc>
              <a:spcBef>
                <a:spcPts val="113"/>
              </a:spcBef>
              <a:spcAft>
                <a:spcPts val="0"/>
              </a:spcAft>
              <a:buNone/>
            </a:pPr>
            <a:r>
              <a:t/>
            </a:r>
            <a:endParaRPr sz="1900">
              <a:solidFill>
                <a:schemeClr val="dk1"/>
              </a:solidFill>
            </a:endParaRPr>
          </a:p>
          <a:p>
            <a:pPr indent="0" lvl="0" marL="0" marR="79790" rtl="0" algn="l">
              <a:lnSpc>
                <a:spcPct val="116405"/>
              </a:lnSpc>
              <a:spcBef>
                <a:spcPts val="113"/>
              </a:spcBef>
              <a:spcAft>
                <a:spcPts val="0"/>
              </a:spcAft>
              <a:buNone/>
            </a:pPr>
            <a:r>
              <a:t/>
            </a:r>
            <a:endParaRPr sz="1600">
              <a:solidFill>
                <a:schemeClr val="dk1"/>
              </a:solidFill>
            </a:endParaRPr>
          </a:p>
          <a:p>
            <a:pPr indent="0" lvl="0" marL="0" rtl="0" algn="l">
              <a:spcBef>
                <a:spcPts val="0"/>
              </a:spcBef>
              <a:spcAft>
                <a:spcPts val="0"/>
              </a:spcAft>
              <a:buNone/>
            </a:pPr>
            <a:r>
              <a:t/>
            </a:r>
            <a:endParaRPr sz="1600"/>
          </a:p>
        </p:txBody>
      </p:sp>
      <p:pic>
        <p:nvPicPr>
          <p:cNvPr id="197" name="Google Shape;197;p29"/>
          <p:cNvPicPr preferRelativeResize="0"/>
          <p:nvPr/>
        </p:nvPicPr>
        <p:blipFill>
          <a:blip r:embed="rId5">
            <a:alphaModFix/>
          </a:blip>
          <a:stretch>
            <a:fillRect/>
          </a:stretch>
        </p:blipFill>
        <p:spPr>
          <a:xfrm>
            <a:off x="8149275" y="4172150"/>
            <a:ext cx="928550" cy="9285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1" name="Shape 201"/>
        <p:cNvGrpSpPr/>
        <p:nvPr/>
      </p:nvGrpSpPr>
      <p:grpSpPr>
        <a:xfrm>
          <a:off x="0" y="0"/>
          <a:ext cx="0" cy="0"/>
          <a:chOff x="0" y="0"/>
          <a:chExt cx="0" cy="0"/>
        </a:xfrm>
      </p:grpSpPr>
      <p:pic>
        <p:nvPicPr>
          <p:cNvPr id="202" name="Google Shape;202;p30"/>
          <p:cNvPicPr preferRelativeResize="0"/>
          <p:nvPr/>
        </p:nvPicPr>
        <p:blipFill>
          <a:blip r:embed="rId3">
            <a:alphaModFix/>
          </a:blip>
          <a:stretch>
            <a:fillRect/>
          </a:stretch>
        </p:blipFill>
        <p:spPr>
          <a:xfrm rot="-2162395">
            <a:off x="155344" y="23620"/>
            <a:ext cx="982536" cy="1029711"/>
          </a:xfrm>
          <a:prstGeom prst="rect">
            <a:avLst/>
          </a:prstGeom>
          <a:noFill/>
          <a:ln>
            <a:noFill/>
          </a:ln>
        </p:spPr>
      </p:pic>
      <p:sp>
        <p:nvSpPr>
          <p:cNvPr id="203" name="Google Shape;203;p30"/>
          <p:cNvSpPr/>
          <p:nvPr/>
        </p:nvSpPr>
        <p:spPr>
          <a:xfrm>
            <a:off x="61175" y="4136900"/>
            <a:ext cx="7074386" cy="952922"/>
          </a:xfrm>
          <a:custGeom>
            <a:rect b="b" l="l" r="r" t="t"/>
            <a:pathLst>
              <a:path extrusionOk="0" h="858488" w="8926670">
                <a:moveTo>
                  <a:pt x="8177" y="854171"/>
                </a:moveTo>
                <a:cubicBezTo>
                  <a:pt x="140449" y="800975"/>
                  <a:pt x="1780905" y="105110"/>
                  <a:pt x="2734124" y="51914"/>
                </a:cubicBezTo>
                <a:cubicBezTo>
                  <a:pt x="3687343" y="-1282"/>
                  <a:pt x="4703822" y="543620"/>
                  <a:pt x="5727490" y="534994"/>
                </a:cubicBezTo>
                <a:cubicBezTo>
                  <a:pt x="6751158" y="526368"/>
                  <a:pt x="8578521" y="8783"/>
                  <a:pt x="8876132" y="156"/>
                </a:cubicBezTo>
                <a:cubicBezTo>
                  <a:pt x="9173743" y="-8471"/>
                  <a:pt x="8083939" y="342337"/>
                  <a:pt x="7513158" y="483235"/>
                </a:cubicBezTo>
                <a:cubicBezTo>
                  <a:pt x="6942377" y="624133"/>
                  <a:pt x="6142996" y="867111"/>
                  <a:pt x="5451445" y="845545"/>
                </a:cubicBezTo>
                <a:cubicBezTo>
                  <a:pt x="4759894" y="823979"/>
                  <a:pt x="3949011" y="432914"/>
                  <a:pt x="3363853" y="353839"/>
                </a:cubicBezTo>
                <a:cubicBezTo>
                  <a:pt x="2778695" y="274764"/>
                  <a:pt x="2496898" y="289141"/>
                  <a:pt x="1940494" y="371092"/>
                </a:cubicBezTo>
                <a:cubicBezTo>
                  <a:pt x="1384090" y="453043"/>
                  <a:pt x="-124095" y="907367"/>
                  <a:pt x="8177" y="854171"/>
                </a:cubicBezTo>
                <a:close/>
              </a:path>
            </a:pathLst>
          </a:custGeom>
          <a:solidFill>
            <a:srgbClr val="FF0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FFFFFF"/>
              </a:solidFill>
              <a:latin typeface="Calibri"/>
              <a:ea typeface="Calibri"/>
              <a:cs typeface="Calibri"/>
              <a:sym typeface="Calibri"/>
            </a:endParaRPr>
          </a:p>
        </p:txBody>
      </p:sp>
      <p:sp>
        <p:nvSpPr>
          <p:cNvPr id="204" name="Google Shape;204;p30"/>
          <p:cNvSpPr txBox="1"/>
          <p:nvPr/>
        </p:nvSpPr>
        <p:spPr>
          <a:xfrm>
            <a:off x="329800" y="1424575"/>
            <a:ext cx="8715300" cy="1107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3300">
                <a:solidFill>
                  <a:schemeClr val="dk1"/>
                </a:solidFill>
                <a:latin typeface="Comic Sans MS"/>
                <a:ea typeface="Comic Sans MS"/>
                <a:cs typeface="Comic Sans MS"/>
                <a:sym typeface="Comic Sans MS"/>
              </a:rPr>
              <a:t>How can parents communicate </a:t>
            </a:r>
            <a:endParaRPr b="1" sz="3300">
              <a:solidFill>
                <a:schemeClr val="dk1"/>
              </a:solidFill>
              <a:latin typeface="Comic Sans MS"/>
              <a:ea typeface="Comic Sans MS"/>
              <a:cs typeface="Comic Sans MS"/>
              <a:sym typeface="Comic Sans MS"/>
            </a:endParaRPr>
          </a:p>
          <a:p>
            <a:pPr indent="0" lvl="0" marL="0" rtl="0" algn="ctr">
              <a:spcBef>
                <a:spcPts val="0"/>
              </a:spcBef>
              <a:spcAft>
                <a:spcPts val="0"/>
              </a:spcAft>
              <a:buClr>
                <a:schemeClr val="dk1"/>
              </a:buClr>
              <a:buSzPts val="1100"/>
              <a:buFont typeface="Arial"/>
              <a:buNone/>
            </a:pPr>
            <a:r>
              <a:rPr b="1" lang="en-GB" sz="3300">
                <a:solidFill>
                  <a:schemeClr val="dk1"/>
                </a:solidFill>
                <a:latin typeface="Comic Sans MS"/>
                <a:ea typeface="Comic Sans MS"/>
                <a:cs typeface="Comic Sans MS"/>
                <a:sym typeface="Comic Sans MS"/>
              </a:rPr>
              <a:t>with the school?</a:t>
            </a:r>
            <a:endParaRPr sz="1900">
              <a:solidFill>
                <a:schemeClr val="dk1"/>
              </a:solidFill>
              <a:latin typeface="Comic Sans MS"/>
              <a:ea typeface="Comic Sans MS"/>
              <a:cs typeface="Comic Sans MS"/>
              <a:sym typeface="Comic Sans MS"/>
            </a:endParaRPr>
          </a:p>
          <a:p>
            <a:pPr indent="0" lvl="0" marL="0" rtl="0" algn="ctr">
              <a:spcBef>
                <a:spcPts val="0"/>
              </a:spcBef>
              <a:spcAft>
                <a:spcPts val="0"/>
              </a:spcAft>
              <a:buClr>
                <a:schemeClr val="dk1"/>
              </a:buClr>
              <a:buSzPts val="1100"/>
              <a:buFont typeface="Arial"/>
              <a:buNone/>
            </a:pPr>
            <a:r>
              <a:t/>
            </a:r>
            <a:endParaRPr sz="800"/>
          </a:p>
        </p:txBody>
      </p:sp>
      <p:sp>
        <p:nvSpPr>
          <p:cNvPr id="205" name="Google Shape;205;p30"/>
          <p:cNvSpPr/>
          <p:nvPr/>
        </p:nvSpPr>
        <p:spPr>
          <a:xfrm>
            <a:off x="1619100" y="4136175"/>
            <a:ext cx="6494152" cy="952922"/>
          </a:xfrm>
          <a:custGeom>
            <a:rect b="b" l="l" r="r" t="t"/>
            <a:pathLst>
              <a:path extrusionOk="0" h="858488" w="8926670">
                <a:moveTo>
                  <a:pt x="8177" y="854171"/>
                </a:moveTo>
                <a:cubicBezTo>
                  <a:pt x="140449" y="800975"/>
                  <a:pt x="1780905" y="105110"/>
                  <a:pt x="2734124" y="51914"/>
                </a:cubicBezTo>
                <a:cubicBezTo>
                  <a:pt x="3687343" y="-1282"/>
                  <a:pt x="4703822" y="543620"/>
                  <a:pt x="5727490" y="534994"/>
                </a:cubicBezTo>
                <a:cubicBezTo>
                  <a:pt x="6751158" y="526368"/>
                  <a:pt x="8578521" y="8783"/>
                  <a:pt x="8876132" y="156"/>
                </a:cubicBezTo>
                <a:cubicBezTo>
                  <a:pt x="9173743" y="-8471"/>
                  <a:pt x="8083939" y="342337"/>
                  <a:pt x="7513158" y="483235"/>
                </a:cubicBezTo>
                <a:cubicBezTo>
                  <a:pt x="6942377" y="624133"/>
                  <a:pt x="6142996" y="867111"/>
                  <a:pt x="5451445" y="845545"/>
                </a:cubicBezTo>
                <a:cubicBezTo>
                  <a:pt x="4759894" y="823979"/>
                  <a:pt x="3949011" y="432914"/>
                  <a:pt x="3363853" y="353839"/>
                </a:cubicBezTo>
                <a:cubicBezTo>
                  <a:pt x="2778695" y="274764"/>
                  <a:pt x="2496898" y="289141"/>
                  <a:pt x="1940494" y="371092"/>
                </a:cubicBezTo>
                <a:cubicBezTo>
                  <a:pt x="1384090" y="453043"/>
                  <a:pt x="-124095" y="907367"/>
                  <a:pt x="8177" y="854171"/>
                </a:cubicBezTo>
                <a:close/>
              </a:path>
            </a:pathLst>
          </a:custGeom>
          <a:solidFill>
            <a:srgbClr val="FFFF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FFFFFF"/>
              </a:solidFill>
              <a:latin typeface="Calibri"/>
              <a:ea typeface="Calibri"/>
              <a:cs typeface="Calibri"/>
              <a:sym typeface="Calibri"/>
            </a:endParaRPr>
          </a:p>
        </p:txBody>
      </p:sp>
      <p:pic>
        <p:nvPicPr>
          <p:cNvPr id="206" name="Google Shape;206;p30"/>
          <p:cNvPicPr preferRelativeResize="0"/>
          <p:nvPr/>
        </p:nvPicPr>
        <p:blipFill rotWithShape="1">
          <a:blip r:embed="rId4">
            <a:alphaModFix/>
          </a:blip>
          <a:srcRect b="14430" l="0" r="0" t="22692"/>
          <a:stretch/>
        </p:blipFill>
        <p:spPr>
          <a:xfrm>
            <a:off x="7851375" y="46750"/>
            <a:ext cx="1266800" cy="1046700"/>
          </a:xfrm>
          <a:prstGeom prst="rect">
            <a:avLst/>
          </a:prstGeom>
          <a:noFill/>
          <a:ln>
            <a:noFill/>
          </a:ln>
        </p:spPr>
      </p:pic>
      <p:sp>
        <p:nvSpPr>
          <p:cNvPr id="207" name="Google Shape;207;p30"/>
          <p:cNvSpPr txBox="1"/>
          <p:nvPr/>
        </p:nvSpPr>
        <p:spPr>
          <a:xfrm>
            <a:off x="7778200" y="1508525"/>
            <a:ext cx="1266900" cy="831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a:solidFill>
                  <a:schemeClr val="dk1"/>
                </a:solidFill>
                <a:latin typeface="Comic Sans MS"/>
                <a:ea typeface="Comic Sans MS"/>
                <a:cs typeface="Comic Sans MS"/>
                <a:sym typeface="Comic Sans MS"/>
              </a:rPr>
              <a:t>Email the class teacher.</a:t>
            </a:r>
            <a:endParaRPr/>
          </a:p>
        </p:txBody>
      </p:sp>
      <p:sp>
        <p:nvSpPr>
          <p:cNvPr id="208" name="Google Shape;208;p30"/>
          <p:cNvSpPr/>
          <p:nvPr/>
        </p:nvSpPr>
        <p:spPr>
          <a:xfrm>
            <a:off x="3077300" y="4166954"/>
            <a:ext cx="5891602" cy="922875"/>
          </a:xfrm>
          <a:custGeom>
            <a:rect b="b" l="l" r="r" t="t"/>
            <a:pathLst>
              <a:path extrusionOk="0" h="858488" w="8926670">
                <a:moveTo>
                  <a:pt x="8177" y="854171"/>
                </a:moveTo>
                <a:cubicBezTo>
                  <a:pt x="140449" y="800975"/>
                  <a:pt x="1780905" y="105110"/>
                  <a:pt x="2734124" y="51914"/>
                </a:cubicBezTo>
                <a:cubicBezTo>
                  <a:pt x="3687343" y="-1282"/>
                  <a:pt x="4703822" y="543620"/>
                  <a:pt x="5727490" y="534994"/>
                </a:cubicBezTo>
                <a:cubicBezTo>
                  <a:pt x="6751158" y="526368"/>
                  <a:pt x="8578521" y="8783"/>
                  <a:pt x="8876132" y="156"/>
                </a:cubicBezTo>
                <a:cubicBezTo>
                  <a:pt x="9173743" y="-8471"/>
                  <a:pt x="8083939" y="342337"/>
                  <a:pt x="7513158" y="483235"/>
                </a:cubicBezTo>
                <a:cubicBezTo>
                  <a:pt x="6942377" y="624133"/>
                  <a:pt x="6142996" y="867111"/>
                  <a:pt x="5451445" y="845545"/>
                </a:cubicBezTo>
                <a:cubicBezTo>
                  <a:pt x="4759894" y="823979"/>
                  <a:pt x="3949011" y="432914"/>
                  <a:pt x="3363853" y="353839"/>
                </a:cubicBezTo>
                <a:cubicBezTo>
                  <a:pt x="2778695" y="274764"/>
                  <a:pt x="2496898" y="289141"/>
                  <a:pt x="1940494" y="371092"/>
                </a:cubicBezTo>
                <a:cubicBezTo>
                  <a:pt x="1384090" y="453043"/>
                  <a:pt x="-124095" y="907367"/>
                  <a:pt x="8177" y="854171"/>
                </a:cubicBezTo>
                <a:close/>
              </a:path>
            </a:pathLst>
          </a:custGeom>
          <a:solidFill>
            <a:srgbClr val="14058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FFFFFF"/>
              </a:solidFill>
              <a:latin typeface="Calibri"/>
              <a:ea typeface="Calibri"/>
              <a:cs typeface="Calibri"/>
              <a:sym typeface="Calibri"/>
            </a:endParaRPr>
          </a:p>
        </p:txBody>
      </p:sp>
      <p:sp>
        <p:nvSpPr>
          <p:cNvPr id="209" name="Google Shape;209;p30"/>
          <p:cNvSpPr txBox="1"/>
          <p:nvPr/>
        </p:nvSpPr>
        <p:spPr>
          <a:xfrm>
            <a:off x="2951750" y="2785425"/>
            <a:ext cx="2008500" cy="1046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a:solidFill>
                  <a:schemeClr val="dk1"/>
                </a:solidFill>
                <a:latin typeface="Comic Sans MS"/>
                <a:ea typeface="Comic Sans MS"/>
                <a:cs typeface="Comic Sans MS"/>
                <a:sym typeface="Comic Sans MS"/>
              </a:rPr>
              <a:t>Speak with the staff on the school gate at the beginning or the end of the day.</a:t>
            </a:r>
            <a:endParaRPr/>
          </a:p>
        </p:txBody>
      </p:sp>
      <p:sp>
        <p:nvSpPr>
          <p:cNvPr id="210" name="Google Shape;210;p30"/>
          <p:cNvSpPr txBox="1"/>
          <p:nvPr/>
        </p:nvSpPr>
        <p:spPr>
          <a:xfrm>
            <a:off x="173725" y="2532175"/>
            <a:ext cx="2451600" cy="1262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a:solidFill>
                  <a:schemeClr val="dk1"/>
                </a:solidFill>
                <a:latin typeface="Comic Sans MS"/>
                <a:ea typeface="Comic Sans MS"/>
                <a:cs typeface="Comic Sans MS"/>
                <a:sym typeface="Comic Sans MS"/>
              </a:rPr>
              <a:t>Call the school office who may be able to answer your question immediately or pass a message to staff.</a:t>
            </a:r>
            <a:endParaRPr>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lang="en-GB">
                <a:solidFill>
                  <a:schemeClr val="dk1"/>
                </a:solidFill>
                <a:latin typeface="Comic Sans MS"/>
                <a:ea typeface="Comic Sans MS"/>
                <a:cs typeface="Comic Sans MS"/>
                <a:sym typeface="Comic Sans MS"/>
              </a:rPr>
              <a:t>01375 375826 </a:t>
            </a:r>
            <a:endParaRPr>
              <a:solidFill>
                <a:schemeClr val="dk1"/>
              </a:solidFill>
              <a:latin typeface="Comic Sans MS"/>
              <a:ea typeface="Comic Sans MS"/>
              <a:cs typeface="Comic Sans MS"/>
              <a:sym typeface="Comic Sans MS"/>
            </a:endParaRPr>
          </a:p>
        </p:txBody>
      </p:sp>
      <p:sp>
        <p:nvSpPr>
          <p:cNvPr id="211" name="Google Shape;211;p30"/>
          <p:cNvSpPr txBox="1"/>
          <p:nvPr/>
        </p:nvSpPr>
        <p:spPr>
          <a:xfrm>
            <a:off x="4195350" y="443425"/>
            <a:ext cx="3655500" cy="800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Clr>
                <a:schemeClr val="dk1"/>
              </a:buClr>
              <a:buSzPts val="1100"/>
              <a:buFont typeface="Arial"/>
              <a:buNone/>
            </a:pPr>
            <a:r>
              <a:rPr lang="en-GB">
                <a:solidFill>
                  <a:schemeClr val="dk1"/>
                </a:solidFill>
                <a:latin typeface="Comic Sans MS"/>
                <a:ea typeface="Comic Sans MS"/>
                <a:cs typeface="Comic Sans MS"/>
                <a:sym typeface="Comic Sans MS"/>
              </a:rPr>
              <a:t>Email or call the school office to request to meet with a member of staff.</a:t>
            </a:r>
            <a:endParaRPr>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lang="en-GB" sz="1200" u="sng">
                <a:solidFill>
                  <a:schemeClr val="hlink"/>
                </a:solidFill>
                <a:latin typeface="Comic Sans MS"/>
                <a:ea typeface="Comic Sans MS"/>
                <a:cs typeface="Comic Sans MS"/>
                <a:sym typeface="Comic Sans MS"/>
                <a:hlinkClick r:id="rId5"/>
              </a:rPr>
              <a:t>admin@stthomasofcanterbury.thurrock.sch.uk</a:t>
            </a:r>
            <a:endParaRPr sz="1200">
              <a:solidFill>
                <a:schemeClr val="dk1"/>
              </a:solidFill>
              <a:latin typeface="Comic Sans MS"/>
              <a:ea typeface="Comic Sans MS"/>
              <a:cs typeface="Comic Sans MS"/>
              <a:sym typeface="Comic Sans MS"/>
            </a:endParaRPr>
          </a:p>
        </p:txBody>
      </p:sp>
      <p:sp>
        <p:nvSpPr>
          <p:cNvPr id="212" name="Google Shape;212;p30"/>
          <p:cNvSpPr txBox="1"/>
          <p:nvPr/>
        </p:nvSpPr>
        <p:spPr>
          <a:xfrm>
            <a:off x="923050" y="46750"/>
            <a:ext cx="3098700" cy="1262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a:solidFill>
                  <a:schemeClr val="dk1"/>
                </a:solidFill>
                <a:latin typeface="Comic Sans MS"/>
                <a:ea typeface="Comic Sans MS"/>
                <a:cs typeface="Comic Sans MS"/>
                <a:sym typeface="Comic Sans MS"/>
              </a:rPr>
              <a:t>The best option is to speak with the class teacher. From 8:40am staff are working with children so please speak to the teacher at the</a:t>
            </a:r>
            <a:r>
              <a:rPr b="1" lang="en-GB">
                <a:solidFill>
                  <a:schemeClr val="dk1"/>
                </a:solidFill>
                <a:latin typeface="Comic Sans MS"/>
                <a:ea typeface="Comic Sans MS"/>
                <a:cs typeface="Comic Sans MS"/>
                <a:sym typeface="Comic Sans MS"/>
              </a:rPr>
              <a:t> end of the school day</a:t>
            </a:r>
            <a:r>
              <a:rPr lang="en-GB">
                <a:solidFill>
                  <a:schemeClr val="dk1"/>
                </a:solidFill>
                <a:latin typeface="Comic Sans MS"/>
                <a:ea typeface="Comic Sans MS"/>
                <a:cs typeface="Comic Sans MS"/>
                <a:sym typeface="Comic Sans MS"/>
              </a:rPr>
              <a:t>.  </a:t>
            </a:r>
            <a:endParaRPr/>
          </a:p>
        </p:txBody>
      </p:sp>
      <p:sp>
        <p:nvSpPr>
          <p:cNvPr id="213" name="Google Shape;213;p30"/>
          <p:cNvSpPr txBox="1"/>
          <p:nvPr/>
        </p:nvSpPr>
        <p:spPr>
          <a:xfrm>
            <a:off x="5162475" y="3000825"/>
            <a:ext cx="1266900" cy="831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a:solidFill>
                  <a:schemeClr val="dk1"/>
                </a:solidFill>
                <a:latin typeface="Comic Sans MS"/>
                <a:ea typeface="Comic Sans MS"/>
                <a:cs typeface="Comic Sans MS"/>
                <a:sym typeface="Comic Sans MS"/>
              </a:rPr>
              <a:t>Send in a note with your child. </a:t>
            </a:r>
            <a:endParaRPr/>
          </a:p>
        </p:txBody>
      </p:sp>
      <p:sp>
        <p:nvSpPr>
          <p:cNvPr id="214" name="Google Shape;214;p30"/>
          <p:cNvSpPr txBox="1"/>
          <p:nvPr/>
        </p:nvSpPr>
        <p:spPr>
          <a:xfrm>
            <a:off x="6631600" y="2532175"/>
            <a:ext cx="2198400" cy="1477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a:solidFill>
                  <a:schemeClr val="dk1"/>
                </a:solidFill>
                <a:latin typeface="Comic Sans MS"/>
                <a:ea typeface="Comic Sans MS"/>
                <a:cs typeface="Comic Sans MS"/>
                <a:sym typeface="Comic Sans MS"/>
              </a:rPr>
              <a:t>Talk with Mrs Poulteney or any of our senior leaders:</a:t>
            </a:r>
            <a:endParaRPr>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lang="en-GB">
                <a:solidFill>
                  <a:schemeClr val="dk1"/>
                </a:solidFill>
                <a:latin typeface="Comic Sans MS"/>
                <a:ea typeface="Comic Sans MS"/>
                <a:cs typeface="Comic Sans MS"/>
                <a:sym typeface="Comic Sans MS"/>
              </a:rPr>
              <a:t>Mrs Coppin</a:t>
            </a:r>
            <a:endParaRPr>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lang="en-GB">
                <a:solidFill>
                  <a:schemeClr val="dk1"/>
                </a:solidFill>
                <a:latin typeface="Comic Sans MS"/>
                <a:ea typeface="Comic Sans MS"/>
                <a:cs typeface="Comic Sans MS"/>
                <a:sym typeface="Comic Sans MS"/>
              </a:rPr>
              <a:t>Mrs Smith</a:t>
            </a:r>
            <a:endParaRPr>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lang="en-GB">
                <a:solidFill>
                  <a:schemeClr val="dk1"/>
                </a:solidFill>
                <a:latin typeface="Comic Sans MS"/>
                <a:ea typeface="Comic Sans MS"/>
                <a:cs typeface="Comic Sans MS"/>
                <a:sym typeface="Comic Sans MS"/>
              </a:rPr>
              <a:t>Ms McAnally</a:t>
            </a:r>
            <a:endParaRPr>
              <a:solidFill>
                <a:schemeClr val="dk1"/>
              </a:solidFill>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grpSp>
        <p:nvGrpSpPr>
          <p:cNvPr id="219" name="Google Shape;219;p31"/>
          <p:cNvGrpSpPr/>
          <p:nvPr/>
        </p:nvGrpSpPr>
        <p:grpSpPr>
          <a:xfrm>
            <a:off x="0" y="6725"/>
            <a:ext cx="9144000" cy="1078525"/>
            <a:chOff x="0" y="6725"/>
            <a:chExt cx="9144000" cy="1078525"/>
          </a:xfrm>
        </p:grpSpPr>
        <p:sp>
          <p:nvSpPr>
            <p:cNvPr id="220" name="Google Shape;220;p31"/>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31"/>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31"/>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Uniform</a:t>
              </a:r>
              <a:endParaRPr sz="1600">
                <a:solidFill>
                  <a:srgbClr val="CCCCCC"/>
                </a:solidFill>
              </a:endParaRPr>
            </a:p>
          </p:txBody>
        </p:sp>
        <p:sp>
          <p:nvSpPr>
            <p:cNvPr id="223" name="Google Shape;223;p31"/>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24" name="Google Shape;224;p31"/>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225" name="Google Shape;225;p31"/>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226" name="Google Shape;226;p31"/>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At St. Thomas of Canterbury, </a:t>
            </a:r>
            <a:r>
              <a:rPr lang="en-GB" sz="1800">
                <a:solidFill>
                  <a:schemeClr val="dk1"/>
                </a:solidFill>
              </a:rPr>
              <a:t>we are proud that our </a:t>
            </a:r>
            <a:r>
              <a:rPr lang="en-GB" sz="1800"/>
              <a:t>uniform fosters a sense of belonging within our school community.</a:t>
            </a:r>
            <a:endParaRPr sz="1800"/>
          </a:p>
          <a:p>
            <a:pPr indent="0" lvl="0" marL="0" rtl="0" algn="l">
              <a:spcBef>
                <a:spcPts val="0"/>
              </a:spcBef>
              <a:spcAft>
                <a:spcPts val="0"/>
              </a:spcAft>
              <a:buNone/>
            </a:pPr>
            <a:r>
              <a:t/>
            </a:r>
            <a:endParaRPr sz="1800"/>
          </a:p>
          <a:p>
            <a:pPr indent="0" lvl="0" marL="0" rtl="0" algn="l">
              <a:spcBef>
                <a:spcPts val="0"/>
              </a:spcBef>
              <a:spcAft>
                <a:spcPts val="0"/>
              </a:spcAft>
              <a:buClr>
                <a:schemeClr val="dk1"/>
              </a:buClr>
              <a:buSzPts val="1100"/>
              <a:buFont typeface="Arial"/>
              <a:buNone/>
            </a:pPr>
            <a:r>
              <a:rPr b="1" lang="en-GB" sz="1800">
                <a:solidFill>
                  <a:schemeClr val="dk1"/>
                </a:solidFill>
              </a:rPr>
              <a:t>We have listened to parental views and updated our uniform policy which has now been ratified by our Governors- see the changes on the next slides. </a:t>
            </a:r>
            <a:endParaRPr b="1"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Information about school uniform can be found on the school website:</a:t>
            </a:r>
            <a:endParaRPr sz="1800"/>
          </a:p>
          <a:p>
            <a:pPr indent="0" lvl="0" marL="0" rtl="0" algn="l">
              <a:spcBef>
                <a:spcPts val="0"/>
              </a:spcBef>
              <a:spcAft>
                <a:spcPts val="0"/>
              </a:spcAft>
              <a:buNone/>
            </a:pPr>
            <a:r>
              <a:rPr lang="en-GB" sz="1800" u="sng">
                <a:solidFill>
                  <a:schemeClr val="hlink"/>
                </a:solidFill>
                <a:hlinkClick r:id="rId4"/>
              </a:rPr>
              <a:t>https://www.stthomasofcanterbury.thurrock.sch.uk/uniform/</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Our uniform is available to purchase from Uniformwise in Stanford-Le-Hope: </a:t>
            </a:r>
            <a:r>
              <a:rPr lang="en-GB" sz="1800" u="sng">
                <a:solidFill>
                  <a:schemeClr val="hlink"/>
                </a:solidFill>
                <a:hlinkClick r:id="rId5"/>
              </a:rPr>
              <a:t>https://www.uniformwise.co.uk/</a:t>
            </a:r>
            <a:r>
              <a:rPr lang="en-GB" sz="1800"/>
              <a:t> Please ensure that </a:t>
            </a:r>
            <a:r>
              <a:rPr lang="en-GB" sz="1800" u="sng"/>
              <a:t>all uniform items are clearly </a:t>
            </a:r>
            <a:endParaRPr sz="1800" u="sng"/>
          </a:p>
          <a:p>
            <a:pPr indent="0" lvl="0" marL="0" rtl="0" algn="l">
              <a:spcBef>
                <a:spcPts val="0"/>
              </a:spcBef>
              <a:spcAft>
                <a:spcPts val="0"/>
              </a:spcAft>
              <a:buNone/>
            </a:pPr>
            <a:r>
              <a:rPr lang="en-GB" sz="1800" u="sng"/>
              <a:t>marked with your child’s name.</a:t>
            </a:r>
            <a:endParaRPr sz="1800" u="sng"/>
          </a:p>
          <a:p>
            <a:pPr indent="0" lvl="0" marL="0" rtl="0" algn="l">
              <a:spcBef>
                <a:spcPts val="0"/>
              </a:spcBef>
              <a:spcAft>
                <a:spcPts val="0"/>
              </a:spcAft>
              <a:buNone/>
            </a:pPr>
            <a:r>
              <a:t/>
            </a:r>
            <a:endParaRPr sz="1800"/>
          </a:p>
          <a:p>
            <a:pPr indent="0" lvl="0" marL="0" rtl="0" algn="l">
              <a:spcBef>
                <a:spcPts val="0"/>
              </a:spcBef>
              <a:spcAft>
                <a:spcPts val="0"/>
              </a:spcAft>
              <a:buNone/>
            </a:pPr>
            <a:r>
              <a:rPr lang="en-GB" sz="1800"/>
              <a:t>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pic>
        <p:nvPicPr>
          <p:cNvPr id="227" name="Google Shape;227;p31"/>
          <p:cNvPicPr preferRelativeResize="0"/>
          <p:nvPr/>
        </p:nvPicPr>
        <p:blipFill>
          <a:blip r:embed="rId6">
            <a:alphaModFix/>
          </a:blip>
          <a:stretch>
            <a:fillRect/>
          </a:stretch>
        </p:blipFill>
        <p:spPr>
          <a:xfrm>
            <a:off x="8282100" y="4283250"/>
            <a:ext cx="769676" cy="7696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grpSp>
        <p:nvGrpSpPr>
          <p:cNvPr id="232" name="Google Shape;232;p32"/>
          <p:cNvGrpSpPr/>
          <p:nvPr/>
        </p:nvGrpSpPr>
        <p:grpSpPr>
          <a:xfrm>
            <a:off x="0" y="-18425"/>
            <a:ext cx="9144000" cy="1103675"/>
            <a:chOff x="0" y="-18425"/>
            <a:chExt cx="9144000" cy="1103675"/>
          </a:xfrm>
        </p:grpSpPr>
        <p:sp>
          <p:nvSpPr>
            <p:cNvPr id="233" name="Google Shape;233;p32"/>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32"/>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32"/>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Uniform</a:t>
              </a:r>
              <a:r>
                <a:rPr b="1" lang="en-GB" sz="3000">
                  <a:solidFill>
                    <a:srgbClr val="CCCCCC"/>
                  </a:solidFill>
                  <a:latin typeface="Corsiva"/>
                  <a:ea typeface="Corsiva"/>
                  <a:cs typeface="Corsiva"/>
                  <a:sym typeface="Corsiva"/>
                </a:rPr>
                <a:t> - updates</a:t>
              </a:r>
              <a:endParaRPr sz="1600">
                <a:solidFill>
                  <a:srgbClr val="CCCCCC"/>
                </a:solidFill>
              </a:endParaRPr>
            </a:p>
          </p:txBody>
        </p:sp>
        <p:sp>
          <p:nvSpPr>
            <p:cNvPr id="236" name="Google Shape;236;p32"/>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37" name="Google Shape;237;p32"/>
            <p:cNvPicPr preferRelativeResize="0"/>
            <p:nvPr/>
          </p:nvPicPr>
          <p:blipFill>
            <a:blip r:embed="rId3">
              <a:alphaModFix/>
            </a:blip>
            <a:stretch>
              <a:fillRect/>
            </a:stretch>
          </p:blipFill>
          <p:spPr>
            <a:xfrm>
              <a:off x="36425" y="-18425"/>
              <a:ext cx="769675" cy="769675"/>
            </a:xfrm>
            <a:prstGeom prst="rect">
              <a:avLst/>
            </a:prstGeom>
            <a:noFill/>
            <a:ln>
              <a:noFill/>
            </a:ln>
          </p:spPr>
        </p:pic>
      </p:grpSp>
      <p:sp>
        <p:nvSpPr>
          <p:cNvPr id="238" name="Google Shape;238;p32"/>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239" name="Google Shape;239;p32"/>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pic>
        <p:nvPicPr>
          <p:cNvPr id="240" name="Google Shape;240;p32"/>
          <p:cNvPicPr preferRelativeResize="0"/>
          <p:nvPr/>
        </p:nvPicPr>
        <p:blipFill>
          <a:blip r:embed="rId4">
            <a:alphaModFix/>
          </a:blip>
          <a:stretch>
            <a:fillRect/>
          </a:stretch>
        </p:blipFill>
        <p:spPr>
          <a:xfrm>
            <a:off x="8282100" y="4283250"/>
            <a:ext cx="769676" cy="769676"/>
          </a:xfrm>
          <a:prstGeom prst="rect">
            <a:avLst/>
          </a:prstGeom>
          <a:noFill/>
          <a:ln>
            <a:noFill/>
          </a:ln>
        </p:spPr>
      </p:pic>
      <p:pic>
        <p:nvPicPr>
          <p:cNvPr id="241" name="Google Shape;241;p32"/>
          <p:cNvPicPr preferRelativeResize="0"/>
          <p:nvPr/>
        </p:nvPicPr>
        <p:blipFill>
          <a:blip r:embed="rId5">
            <a:alphaModFix/>
          </a:blip>
          <a:stretch>
            <a:fillRect/>
          </a:stretch>
        </p:blipFill>
        <p:spPr>
          <a:xfrm>
            <a:off x="0" y="899175"/>
            <a:ext cx="5763426" cy="4244325"/>
          </a:xfrm>
          <a:prstGeom prst="rect">
            <a:avLst/>
          </a:prstGeom>
          <a:noFill/>
          <a:ln>
            <a:noFill/>
          </a:ln>
        </p:spPr>
      </p:pic>
      <p:sp>
        <p:nvSpPr>
          <p:cNvPr id="242" name="Google Shape;242;p32"/>
          <p:cNvSpPr txBox="1"/>
          <p:nvPr/>
        </p:nvSpPr>
        <p:spPr>
          <a:xfrm>
            <a:off x="5886950" y="934375"/>
            <a:ext cx="3190800" cy="3260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b="1" lang="en-GB" sz="1800">
                <a:solidFill>
                  <a:srgbClr val="0000FF"/>
                </a:solidFill>
                <a:latin typeface="Times New Roman"/>
                <a:ea typeface="Times New Roman"/>
                <a:cs typeface="Times New Roman"/>
                <a:sym typeface="Times New Roman"/>
              </a:rPr>
              <a:t>Jumpers, cardigans and polo shirts with the school logo are preferred.</a:t>
            </a:r>
            <a:endParaRPr b="1" sz="1800">
              <a:solidFill>
                <a:srgbClr val="0000FF"/>
              </a:solidFill>
              <a:latin typeface="Times New Roman"/>
              <a:ea typeface="Times New Roman"/>
              <a:cs typeface="Times New Roman"/>
              <a:sym typeface="Times New Roman"/>
            </a:endParaRPr>
          </a:p>
          <a:p>
            <a:pPr indent="0" lvl="0" marL="0" rtl="0" algn="l">
              <a:spcBef>
                <a:spcPts val="0"/>
              </a:spcBef>
              <a:spcAft>
                <a:spcPts val="0"/>
              </a:spcAft>
              <a:buNone/>
            </a:pPr>
            <a:r>
              <a:t/>
            </a:r>
            <a:endParaRPr b="1"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b="1" lang="en-GB" sz="1800">
                <a:solidFill>
                  <a:schemeClr val="dk2"/>
                </a:solidFill>
                <a:latin typeface="Times New Roman"/>
                <a:ea typeface="Times New Roman"/>
                <a:cs typeface="Times New Roman"/>
                <a:sym typeface="Times New Roman"/>
              </a:rPr>
              <a:t>Grey socks are permitted for  girls in the winter</a:t>
            </a:r>
            <a:endParaRPr b="1"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t/>
            </a:r>
            <a:endParaRPr b="1" sz="1800">
              <a:solidFill>
                <a:schemeClr val="dk2"/>
              </a:solidFill>
              <a:latin typeface="Times New Roman"/>
              <a:ea typeface="Times New Roman"/>
              <a:cs typeface="Times New Roman"/>
              <a:sym typeface="Times New Roman"/>
            </a:endParaRPr>
          </a:p>
          <a:p>
            <a:pPr indent="0" lvl="0" marL="0" rtl="0" algn="l">
              <a:spcBef>
                <a:spcPts val="0"/>
              </a:spcBef>
              <a:spcAft>
                <a:spcPts val="0"/>
              </a:spcAft>
              <a:buNone/>
            </a:pPr>
            <a:r>
              <a:rPr b="1" lang="en-GB" sz="1800">
                <a:solidFill>
                  <a:srgbClr val="FF0000"/>
                </a:solidFill>
                <a:latin typeface="Times New Roman"/>
                <a:ea typeface="Times New Roman"/>
                <a:cs typeface="Times New Roman"/>
                <a:sym typeface="Times New Roman"/>
              </a:rPr>
              <a:t>Summer uniform- Year 5&amp;6 girls- white blouse with a revered collar and grey skirt.</a:t>
            </a:r>
            <a:endParaRPr b="1" sz="1800">
              <a:solidFill>
                <a:srgbClr val="FF0000"/>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grpSp>
        <p:nvGrpSpPr>
          <p:cNvPr id="247" name="Google Shape;247;p33"/>
          <p:cNvGrpSpPr/>
          <p:nvPr/>
        </p:nvGrpSpPr>
        <p:grpSpPr>
          <a:xfrm>
            <a:off x="0" y="6725"/>
            <a:ext cx="9144000" cy="1078525"/>
            <a:chOff x="0" y="6725"/>
            <a:chExt cx="9144000" cy="1078525"/>
          </a:xfrm>
        </p:grpSpPr>
        <p:sp>
          <p:nvSpPr>
            <p:cNvPr id="248" name="Google Shape;248;p33"/>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33"/>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33"/>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PE kit - updates</a:t>
              </a:r>
              <a:endParaRPr sz="1600">
                <a:solidFill>
                  <a:srgbClr val="CCCCCC"/>
                </a:solidFill>
              </a:endParaRPr>
            </a:p>
          </p:txBody>
        </p:sp>
        <p:sp>
          <p:nvSpPr>
            <p:cNvPr id="251" name="Google Shape;251;p33"/>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52" name="Google Shape;252;p33"/>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253" name="Google Shape;253;p33"/>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254" name="Google Shape;254;p33"/>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Reception’s</a:t>
            </a:r>
            <a:r>
              <a:rPr lang="en-GB" sz="1800"/>
              <a:t> PE day is Friday. </a:t>
            </a:r>
            <a:endParaRPr sz="1800"/>
          </a:p>
          <a:p>
            <a:pPr indent="0" lvl="0" marL="0" rtl="0" algn="l">
              <a:spcBef>
                <a:spcPts val="0"/>
              </a:spcBef>
              <a:spcAft>
                <a:spcPts val="0"/>
              </a:spcAft>
              <a:buNone/>
            </a:pPr>
            <a:r>
              <a:rPr lang="en-GB" sz="1800"/>
              <a:t>Your child should wear their PE kit to school on their PE day. </a:t>
            </a:r>
            <a:endParaRPr sz="1800"/>
          </a:p>
          <a:p>
            <a:pPr indent="0" lvl="0" marL="0" rtl="0" algn="l">
              <a:spcBef>
                <a:spcPts val="0"/>
              </a:spcBef>
              <a:spcAft>
                <a:spcPts val="0"/>
              </a:spcAft>
              <a:buClr>
                <a:schemeClr val="dk1"/>
              </a:buClr>
              <a:buSzPts val="1100"/>
              <a:buFont typeface="Arial"/>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pic>
        <p:nvPicPr>
          <p:cNvPr id="255" name="Google Shape;255;p33"/>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256" name="Google Shape;256;p33"/>
          <p:cNvPicPr preferRelativeResize="0"/>
          <p:nvPr/>
        </p:nvPicPr>
        <p:blipFill>
          <a:blip r:embed="rId5">
            <a:alphaModFix/>
          </a:blip>
          <a:stretch>
            <a:fillRect/>
          </a:stretch>
        </p:blipFill>
        <p:spPr>
          <a:xfrm>
            <a:off x="122175" y="1950425"/>
            <a:ext cx="1642575" cy="2214551"/>
          </a:xfrm>
          <a:prstGeom prst="rect">
            <a:avLst/>
          </a:prstGeom>
          <a:noFill/>
          <a:ln>
            <a:noFill/>
          </a:ln>
        </p:spPr>
      </p:pic>
      <p:pic>
        <p:nvPicPr>
          <p:cNvPr id="257" name="Google Shape;257;p33"/>
          <p:cNvPicPr preferRelativeResize="0"/>
          <p:nvPr/>
        </p:nvPicPr>
        <p:blipFill>
          <a:blip r:embed="rId6">
            <a:alphaModFix/>
          </a:blip>
          <a:stretch>
            <a:fillRect/>
          </a:stretch>
        </p:blipFill>
        <p:spPr>
          <a:xfrm>
            <a:off x="7538675" y="1244013"/>
            <a:ext cx="1330500" cy="2466676"/>
          </a:xfrm>
          <a:prstGeom prst="rect">
            <a:avLst/>
          </a:prstGeom>
          <a:noFill/>
          <a:ln>
            <a:noFill/>
          </a:ln>
        </p:spPr>
      </p:pic>
      <p:sp>
        <p:nvSpPr>
          <p:cNvPr id="258" name="Google Shape;258;p33"/>
          <p:cNvSpPr txBox="1"/>
          <p:nvPr/>
        </p:nvSpPr>
        <p:spPr>
          <a:xfrm>
            <a:off x="4974400" y="1889500"/>
            <a:ext cx="2487900" cy="2183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t>Please note that in the winter months, the St. Thomas of Canterbury tracksuit should be worn. </a:t>
            </a:r>
            <a:endParaRPr sz="1600"/>
          </a:p>
          <a:p>
            <a:pPr indent="0" lvl="0" marL="0" rtl="0" algn="ctr">
              <a:spcBef>
                <a:spcPts val="0"/>
              </a:spcBef>
              <a:spcAft>
                <a:spcPts val="0"/>
              </a:spcAft>
              <a:buNone/>
            </a:pPr>
            <a:r>
              <a:t/>
            </a:r>
            <a:endParaRPr sz="1600"/>
          </a:p>
          <a:p>
            <a:pPr indent="0" lvl="0" marL="0" rtl="0" algn="ctr">
              <a:spcBef>
                <a:spcPts val="0"/>
              </a:spcBef>
              <a:spcAft>
                <a:spcPts val="0"/>
              </a:spcAft>
              <a:buNone/>
            </a:pPr>
            <a:r>
              <a:rPr lang="en-GB" sz="1600"/>
              <a:t>Children should wear black plimsolls or black trainers on their PE days.</a:t>
            </a:r>
            <a:endParaRPr sz="1600"/>
          </a:p>
          <a:p>
            <a:pPr indent="0" lvl="0" marL="0" rtl="0" algn="ctr">
              <a:spcBef>
                <a:spcPts val="0"/>
              </a:spcBef>
              <a:spcAft>
                <a:spcPts val="0"/>
              </a:spcAft>
              <a:buNone/>
            </a:pPr>
            <a:r>
              <a:t/>
            </a:r>
            <a:endParaRPr sz="1600"/>
          </a:p>
          <a:p>
            <a:pPr indent="0" lvl="0" marL="0" rtl="0" algn="ctr">
              <a:spcBef>
                <a:spcPts val="0"/>
              </a:spcBef>
              <a:spcAft>
                <a:spcPts val="0"/>
              </a:spcAft>
              <a:buNone/>
            </a:pPr>
            <a:r>
              <a:t/>
            </a:r>
            <a:endParaRPr sz="1600"/>
          </a:p>
        </p:txBody>
      </p:sp>
      <p:sp>
        <p:nvSpPr>
          <p:cNvPr id="259" name="Google Shape;259;p33"/>
          <p:cNvSpPr txBox="1"/>
          <p:nvPr/>
        </p:nvSpPr>
        <p:spPr>
          <a:xfrm>
            <a:off x="2034950" y="1902425"/>
            <a:ext cx="2863200" cy="3054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FF0000"/>
                </a:solidFill>
              </a:rPr>
              <a:t>Children should wear their PE shorts and T-Shirt underneath their tracksuit as they will only need to wear the T-shirt with their shorts for indoor PE lessons. </a:t>
            </a:r>
            <a:endParaRPr b="1" sz="1800">
              <a:solidFill>
                <a:srgbClr val="FF0000"/>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grpSp>
        <p:nvGrpSpPr>
          <p:cNvPr id="264" name="Google Shape;264;p34"/>
          <p:cNvGrpSpPr/>
          <p:nvPr/>
        </p:nvGrpSpPr>
        <p:grpSpPr>
          <a:xfrm>
            <a:off x="0" y="6725"/>
            <a:ext cx="9144000" cy="1078525"/>
            <a:chOff x="0" y="6725"/>
            <a:chExt cx="9144000" cy="1078525"/>
          </a:xfrm>
        </p:grpSpPr>
        <p:sp>
          <p:nvSpPr>
            <p:cNvPr id="265" name="Google Shape;265;p34"/>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34"/>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4"/>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Hair/ Accessories - Updates </a:t>
              </a:r>
              <a:endParaRPr sz="1600">
                <a:solidFill>
                  <a:srgbClr val="CCCCCC"/>
                </a:solidFill>
              </a:endParaRPr>
            </a:p>
          </p:txBody>
        </p:sp>
        <p:sp>
          <p:nvSpPr>
            <p:cNvPr id="268" name="Google Shape;268;p34"/>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69" name="Google Shape;269;p34"/>
            <p:cNvPicPr preferRelativeResize="0"/>
            <p:nvPr/>
          </p:nvPicPr>
          <p:blipFill>
            <a:blip r:embed="rId3">
              <a:alphaModFix/>
            </a:blip>
            <a:stretch>
              <a:fillRect/>
            </a:stretch>
          </p:blipFill>
          <p:spPr>
            <a:xfrm>
              <a:off x="76200" y="90675"/>
              <a:ext cx="941125" cy="941125"/>
            </a:xfrm>
            <a:prstGeom prst="rect">
              <a:avLst/>
            </a:prstGeom>
            <a:noFill/>
            <a:ln>
              <a:noFill/>
            </a:ln>
          </p:spPr>
        </p:pic>
      </p:grpSp>
      <p:pic>
        <p:nvPicPr>
          <p:cNvPr id="270" name="Google Shape;270;p34"/>
          <p:cNvPicPr preferRelativeResize="0"/>
          <p:nvPr/>
        </p:nvPicPr>
        <p:blipFill>
          <a:blip r:embed="rId4">
            <a:alphaModFix/>
          </a:blip>
          <a:stretch>
            <a:fillRect/>
          </a:stretch>
        </p:blipFill>
        <p:spPr>
          <a:xfrm>
            <a:off x="8420450" y="4486125"/>
            <a:ext cx="657375" cy="657375"/>
          </a:xfrm>
          <a:prstGeom prst="rect">
            <a:avLst/>
          </a:prstGeom>
          <a:noFill/>
          <a:ln>
            <a:noFill/>
          </a:ln>
        </p:spPr>
      </p:pic>
      <p:sp>
        <p:nvSpPr>
          <p:cNvPr id="271" name="Google Shape;271;p34"/>
          <p:cNvSpPr txBox="1"/>
          <p:nvPr/>
        </p:nvSpPr>
        <p:spPr>
          <a:xfrm>
            <a:off x="4898150" y="1844575"/>
            <a:ext cx="2487900" cy="233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600"/>
          </a:p>
        </p:txBody>
      </p:sp>
      <p:sp>
        <p:nvSpPr>
          <p:cNvPr id="272" name="Google Shape;272;p34"/>
          <p:cNvSpPr txBox="1"/>
          <p:nvPr/>
        </p:nvSpPr>
        <p:spPr>
          <a:xfrm>
            <a:off x="-2125" y="1844575"/>
            <a:ext cx="8849400" cy="1314000"/>
          </a:xfrm>
          <a:prstGeom prst="rect">
            <a:avLst/>
          </a:prstGeom>
          <a:noFill/>
          <a:ln>
            <a:noFill/>
          </a:ln>
        </p:spPr>
        <p:txBody>
          <a:bodyPr anchorCtr="0" anchor="t" bIns="91425" lIns="91425" spcFirstLastPara="1" rIns="91425" wrap="square" tIns="91425">
            <a:noAutofit/>
          </a:bodyPr>
          <a:lstStyle/>
          <a:p>
            <a:pPr indent="-342900" lvl="0" marL="457200" rtl="0" algn="l">
              <a:lnSpc>
                <a:spcPct val="107916"/>
              </a:lnSpc>
              <a:spcBef>
                <a:spcPts val="0"/>
              </a:spcBef>
              <a:spcAft>
                <a:spcPts val="0"/>
              </a:spcAft>
              <a:buClr>
                <a:srgbClr val="0000FF"/>
              </a:buClr>
              <a:buSzPts val="1800"/>
              <a:buFont typeface="Arial"/>
              <a:buChar char="●"/>
            </a:pPr>
            <a:r>
              <a:rPr b="1" lang="en-GB" sz="1800">
                <a:solidFill>
                  <a:srgbClr val="0000FF"/>
                </a:solidFill>
              </a:rPr>
              <a:t>Hair accessories must be kept to a minimum and should be in school colours. Red, white, blue in winter. Pink, white or blue in summer.</a:t>
            </a:r>
            <a:endParaRPr b="1" sz="1800">
              <a:solidFill>
                <a:srgbClr val="0000FF"/>
              </a:solidFill>
            </a:endParaRPr>
          </a:p>
          <a:p>
            <a:pPr indent="0" lvl="0" marL="457200" rtl="0" algn="l">
              <a:lnSpc>
                <a:spcPct val="107916"/>
              </a:lnSpc>
              <a:spcBef>
                <a:spcPts val="0"/>
              </a:spcBef>
              <a:spcAft>
                <a:spcPts val="0"/>
              </a:spcAft>
              <a:buNone/>
            </a:pPr>
            <a:r>
              <a:t/>
            </a:r>
            <a:endParaRPr b="1" sz="1800">
              <a:solidFill>
                <a:srgbClr val="0000FF"/>
              </a:solidFill>
            </a:endParaRPr>
          </a:p>
          <a:p>
            <a:pPr indent="-342900" lvl="0" marL="457200" rtl="0" algn="l">
              <a:lnSpc>
                <a:spcPct val="107916"/>
              </a:lnSpc>
              <a:spcBef>
                <a:spcPts val="0"/>
              </a:spcBef>
              <a:spcAft>
                <a:spcPts val="0"/>
              </a:spcAft>
              <a:buClr>
                <a:srgbClr val="0000FF"/>
              </a:buClr>
              <a:buSzPts val="1800"/>
              <a:buFont typeface="Arial"/>
              <a:buChar char="●"/>
            </a:pPr>
            <a:r>
              <a:rPr b="1" lang="en-GB" sz="1800">
                <a:solidFill>
                  <a:srgbClr val="0000FF"/>
                </a:solidFill>
              </a:rPr>
              <a:t>Hair braids should be natural hair colours. </a:t>
            </a:r>
            <a:endParaRPr b="1" sz="1800">
              <a:solidFill>
                <a:srgbClr val="0000FF"/>
              </a:solidFill>
            </a:endParaRPr>
          </a:p>
          <a:p>
            <a:pPr indent="0" lvl="0" marL="457200" rtl="0" algn="l">
              <a:lnSpc>
                <a:spcPct val="107916"/>
              </a:lnSpc>
              <a:spcBef>
                <a:spcPts val="0"/>
              </a:spcBef>
              <a:spcAft>
                <a:spcPts val="800"/>
              </a:spcAft>
              <a:buNone/>
            </a:pPr>
            <a:r>
              <a:t/>
            </a:r>
            <a:endParaRPr sz="1800">
              <a:solidFill>
                <a:schemeClr val="dk2"/>
              </a:solidFill>
            </a:endParaRPr>
          </a:p>
        </p:txBody>
      </p:sp>
      <p:sp>
        <p:nvSpPr>
          <p:cNvPr id="273" name="Google Shape;273;p34"/>
          <p:cNvSpPr txBox="1"/>
          <p:nvPr/>
        </p:nvSpPr>
        <p:spPr>
          <a:xfrm>
            <a:off x="-2125" y="3183025"/>
            <a:ext cx="8772300" cy="657300"/>
          </a:xfrm>
          <a:prstGeom prst="rect">
            <a:avLst/>
          </a:prstGeom>
          <a:noFill/>
          <a:ln>
            <a:noFill/>
          </a:ln>
        </p:spPr>
        <p:txBody>
          <a:bodyPr anchorCtr="0" anchor="t" bIns="91425" lIns="91425" spcFirstLastPara="1" rIns="91425" wrap="square" tIns="91425">
            <a:noAutofit/>
          </a:bodyPr>
          <a:lstStyle/>
          <a:p>
            <a:pPr indent="-342900" lvl="0" marL="457200" rtl="0" algn="l">
              <a:lnSpc>
                <a:spcPct val="107916"/>
              </a:lnSpc>
              <a:spcBef>
                <a:spcPts val="0"/>
              </a:spcBef>
              <a:spcAft>
                <a:spcPts val="0"/>
              </a:spcAft>
              <a:buClr>
                <a:srgbClr val="FF0000"/>
              </a:buClr>
              <a:buSzPts val="1800"/>
              <a:buFont typeface="Arial"/>
              <a:buChar char="●"/>
            </a:pPr>
            <a:r>
              <a:rPr b="1" lang="en-GB" sz="1800">
                <a:solidFill>
                  <a:srgbClr val="FF0000"/>
                </a:solidFill>
              </a:rPr>
              <a:t>One </a:t>
            </a:r>
            <a:r>
              <a:rPr b="1" lang="en-GB" sz="1800" u="sng">
                <a:solidFill>
                  <a:srgbClr val="FF0000"/>
                </a:solidFill>
              </a:rPr>
              <a:t>small</a:t>
            </a:r>
            <a:r>
              <a:rPr b="1" lang="en-GB" sz="1800">
                <a:solidFill>
                  <a:srgbClr val="FF0000"/>
                </a:solidFill>
              </a:rPr>
              <a:t> stud earring per ear. (Children must not wear earrings on PE days.)</a:t>
            </a:r>
            <a:endParaRPr b="1" sz="1800">
              <a:solidFill>
                <a:srgbClr val="FF0000"/>
              </a:solidFill>
            </a:endParaRPr>
          </a:p>
          <a:p>
            <a:pPr indent="0" lvl="0" marL="0" rtl="0" algn="l">
              <a:lnSpc>
                <a:spcPct val="107916"/>
              </a:lnSpc>
              <a:spcBef>
                <a:spcPts val="0"/>
              </a:spcBef>
              <a:spcAft>
                <a:spcPts val="800"/>
              </a:spcAft>
              <a:buNone/>
            </a:pPr>
            <a:r>
              <a:t/>
            </a:r>
            <a:endParaRPr sz="1700">
              <a:solidFill>
                <a:srgbClr val="FF0000"/>
              </a:solidFill>
            </a:endParaRPr>
          </a:p>
        </p:txBody>
      </p:sp>
      <p:pic>
        <p:nvPicPr>
          <p:cNvPr id="274" name="Google Shape;274;p34"/>
          <p:cNvPicPr preferRelativeResize="0"/>
          <p:nvPr/>
        </p:nvPicPr>
        <p:blipFill>
          <a:blip r:embed="rId5">
            <a:alphaModFix/>
          </a:blip>
          <a:stretch>
            <a:fillRect/>
          </a:stretch>
        </p:blipFill>
        <p:spPr>
          <a:xfrm>
            <a:off x="261100" y="4084337"/>
            <a:ext cx="8012177" cy="930562"/>
          </a:xfrm>
          <a:prstGeom prst="rect">
            <a:avLst/>
          </a:prstGeom>
          <a:noFill/>
          <a:ln>
            <a:noFill/>
          </a:ln>
        </p:spPr>
      </p:pic>
      <p:pic>
        <p:nvPicPr>
          <p:cNvPr id="275" name="Google Shape;275;p34"/>
          <p:cNvPicPr preferRelativeResize="0"/>
          <p:nvPr/>
        </p:nvPicPr>
        <p:blipFill>
          <a:blip r:embed="rId6">
            <a:alphaModFix/>
          </a:blip>
          <a:stretch>
            <a:fillRect/>
          </a:stretch>
        </p:blipFill>
        <p:spPr>
          <a:xfrm>
            <a:off x="8273274" y="1990251"/>
            <a:ext cx="753697" cy="948775"/>
          </a:xfrm>
          <a:prstGeom prst="rect">
            <a:avLst/>
          </a:prstGeom>
          <a:noFill/>
          <a:ln cap="flat" cmpd="sng" w="9525">
            <a:solidFill>
              <a:srgbClr val="595959"/>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gtEl>
                                        <p:attrNameLst>
                                          <p:attrName>style.visibility</p:attrName>
                                        </p:attrNameLst>
                                      </p:cBhvr>
                                      <p:to>
                                        <p:strVal val="visible"/>
                                      </p:to>
                                    </p:set>
                                    <p:anim calcmode="lin" valueType="num">
                                      <p:cBhvr additive="base">
                                        <p:cTn dur="1000"/>
                                        <p:tgtEl>
                                          <p:spTgt spid="27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5"/>
          <p:cNvSpPr/>
          <p:nvPr/>
        </p:nvSpPr>
        <p:spPr>
          <a:xfrm>
            <a:off x="0" y="0"/>
            <a:ext cx="9144000" cy="5143500"/>
          </a:xfrm>
          <a:prstGeom prst="rect">
            <a:avLst/>
          </a:prstGeom>
          <a:solidFill>
            <a:srgbClr val="0000FF"/>
          </a:solidFill>
          <a:ln cap="flat" cmpd="sng" w="12700">
            <a:solidFill>
              <a:srgbClr val="31538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1400" u="none" cap="none" strike="noStrike">
              <a:solidFill>
                <a:schemeClr val="lt1"/>
              </a:solidFill>
              <a:latin typeface="Calibri"/>
              <a:ea typeface="Calibri"/>
              <a:cs typeface="Calibri"/>
              <a:sym typeface="Calibri"/>
            </a:endParaRPr>
          </a:p>
        </p:txBody>
      </p:sp>
      <p:sp>
        <p:nvSpPr>
          <p:cNvPr id="281" name="Google Shape;281;p35"/>
          <p:cNvSpPr/>
          <p:nvPr/>
        </p:nvSpPr>
        <p:spPr>
          <a:xfrm>
            <a:off x="233038" y="173115"/>
            <a:ext cx="8662200" cy="4780500"/>
          </a:xfrm>
          <a:prstGeom prst="rect">
            <a:avLst/>
          </a:prstGeom>
          <a:solidFill>
            <a:srgbClr val="FFFF00"/>
          </a:solidFill>
          <a:ln cap="flat" cmpd="sng" w="12700">
            <a:solidFill>
              <a:srgbClr val="31538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1400" u="none" cap="none" strike="noStrike">
              <a:solidFill>
                <a:schemeClr val="lt1"/>
              </a:solidFill>
              <a:latin typeface="Calibri"/>
              <a:ea typeface="Calibri"/>
              <a:cs typeface="Calibri"/>
              <a:sym typeface="Calibri"/>
            </a:endParaRPr>
          </a:p>
        </p:txBody>
      </p:sp>
      <p:sp>
        <p:nvSpPr>
          <p:cNvPr id="282" name="Google Shape;282;p35"/>
          <p:cNvSpPr/>
          <p:nvPr/>
        </p:nvSpPr>
        <p:spPr>
          <a:xfrm>
            <a:off x="412812" y="332912"/>
            <a:ext cx="8269800" cy="4500900"/>
          </a:xfrm>
          <a:prstGeom prst="rect">
            <a:avLst/>
          </a:prstGeom>
          <a:solidFill>
            <a:srgbClr val="FF0000"/>
          </a:solidFill>
          <a:ln cap="flat" cmpd="sng" w="12700">
            <a:solidFill>
              <a:srgbClr val="31538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1400" u="none" cap="none" strike="noStrike">
              <a:solidFill>
                <a:schemeClr val="lt1"/>
              </a:solidFill>
              <a:latin typeface="Calibri"/>
              <a:ea typeface="Calibri"/>
              <a:cs typeface="Calibri"/>
              <a:sym typeface="Calibri"/>
            </a:endParaRPr>
          </a:p>
        </p:txBody>
      </p:sp>
      <p:sp>
        <p:nvSpPr>
          <p:cNvPr id="283" name="Google Shape;283;p35"/>
          <p:cNvSpPr/>
          <p:nvPr/>
        </p:nvSpPr>
        <p:spPr>
          <a:xfrm>
            <a:off x="579268" y="499369"/>
            <a:ext cx="7936800" cy="4188300"/>
          </a:xfrm>
          <a:prstGeom prst="rect">
            <a:avLst/>
          </a:prstGeom>
          <a:solidFill>
            <a:schemeClr val="lt1"/>
          </a:solidFill>
          <a:ln cap="flat" cmpd="sng" w="12700">
            <a:solidFill>
              <a:srgbClr val="31538F"/>
            </a:solidFill>
            <a:prstDash val="solid"/>
            <a:miter lim="800000"/>
            <a:headEnd len="sm" w="sm" type="none"/>
            <a:tailEnd len="sm" w="sm" type="none"/>
          </a:ln>
        </p:spPr>
        <p:txBody>
          <a:bodyPr anchorCtr="0" anchor="ctr" bIns="34275" lIns="68575" spcFirstLastPara="1" rIns="68575" wrap="square" tIns="34275">
            <a:noAutofit/>
          </a:bodyPr>
          <a:lstStyle/>
          <a:p>
            <a:pPr indent="0" lvl="0" marL="0" rtl="0" algn="ctr">
              <a:spcBef>
                <a:spcPts val="0"/>
              </a:spcBef>
              <a:spcAft>
                <a:spcPts val="0"/>
              </a:spcAft>
              <a:buNone/>
            </a:pPr>
            <a:r>
              <a:t/>
            </a:r>
            <a:endParaRPr sz="5400">
              <a:solidFill>
                <a:schemeClr val="dk1"/>
              </a:solidFill>
              <a:latin typeface="Corben"/>
              <a:ea typeface="Corben"/>
              <a:cs typeface="Corben"/>
              <a:sym typeface="Corben"/>
            </a:endParaRPr>
          </a:p>
          <a:p>
            <a:pPr indent="0" lvl="0" marL="0" rtl="0" algn="ctr">
              <a:spcBef>
                <a:spcPts val="0"/>
              </a:spcBef>
              <a:spcAft>
                <a:spcPts val="0"/>
              </a:spcAft>
              <a:buNone/>
            </a:pPr>
            <a:r>
              <a:t/>
            </a:r>
            <a:endParaRPr sz="5400">
              <a:solidFill>
                <a:schemeClr val="dk1"/>
              </a:solidFill>
              <a:latin typeface="Corben"/>
              <a:ea typeface="Corben"/>
              <a:cs typeface="Corben"/>
              <a:sym typeface="Corben"/>
            </a:endParaRPr>
          </a:p>
        </p:txBody>
      </p:sp>
      <p:pic>
        <p:nvPicPr>
          <p:cNvPr id="284" name="Google Shape;284;p35"/>
          <p:cNvPicPr preferRelativeResize="0"/>
          <p:nvPr/>
        </p:nvPicPr>
        <p:blipFill rotWithShape="1">
          <a:blip r:embed="rId3">
            <a:alphaModFix/>
          </a:blip>
          <a:srcRect b="0" l="0" r="0" t="0"/>
          <a:stretch/>
        </p:blipFill>
        <p:spPr>
          <a:xfrm>
            <a:off x="6921253" y="3499189"/>
            <a:ext cx="1371600" cy="1064419"/>
          </a:xfrm>
          <a:prstGeom prst="rect">
            <a:avLst/>
          </a:prstGeom>
          <a:noFill/>
          <a:ln>
            <a:noFill/>
          </a:ln>
        </p:spPr>
      </p:pic>
      <p:pic>
        <p:nvPicPr>
          <p:cNvPr id="285" name="Google Shape;285;p35"/>
          <p:cNvPicPr preferRelativeResize="0"/>
          <p:nvPr/>
        </p:nvPicPr>
        <p:blipFill rotWithShape="1">
          <a:blip r:embed="rId4">
            <a:alphaModFix/>
          </a:blip>
          <a:srcRect b="0" l="0" r="0" t="0"/>
          <a:stretch/>
        </p:blipFill>
        <p:spPr>
          <a:xfrm>
            <a:off x="694678" y="3417036"/>
            <a:ext cx="1207294" cy="1228725"/>
          </a:xfrm>
          <a:prstGeom prst="rect">
            <a:avLst/>
          </a:prstGeom>
          <a:noFill/>
          <a:ln>
            <a:noFill/>
          </a:ln>
        </p:spPr>
      </p:pic>
      <p:sp>
        <p:nvSpPr>
          <p:cNvPr id="286" name="Google Shape;286;p35"/>
          <p:cNvSpPr txBox="1"/>
          <p:nvPr/>
        </p:nvSpPr>
        <p:spPr>
          <a:xfrm>
            <a:off x="631913" y="560531"/>
            <a:ext cx="7788900" cy="4002900"/>
          </a:xfrm>
          <a:prstGeom prst="rect">
            <a:avLst/>
          </a:prstGeom>
          <a:noFill/>
          <a:ln>
            <a:noFill/>
          </a:ln>
        </p:spPr>
        <p:txBody>
          <a:bodyPr anchorCtr="0" anchor="t" bIns="68575" lIns="68575" spcFirstLastPara="1" rIns="68575" wrap="square" tIns="68575">
            <a:noAutofit/>
          </a:bodyPr>
          <a:lstStyle/>
          <a:p>
            <a:pPr indent="0" lvl="0" marL="0" rtl="0" algn="ctr">
              <a:spcBef>
                <a:spcPts val="0"/>
              </a:spcBef>
              <a:spcAft>
                <a:spcPts val="0"/>
              </a:spcAft>
              <a:buNone/>
            </a:pPr>
            <a:r>
              <a:rPr lang="en-GB" sz="3200">
                <a:latin typeface="Corben"/>
                <a:ea typeface="Corben"/>
                <a:cs typeface="Corben"/>
                <a:sym typeface="Corben"/>
              </a:rPr>
              <a:t>We have updated our behaviour policy at St Thomas’s to better equip our children in understanding and articulating their feelings and emotions by using the Zones of Regulation. </a:t>
            </a:r>
            <a:endParaRPr sz="4100">
              <a:latin typeface="Calibri"/>
              <a:ea typeface="Calibri"/>
              <a:cs typeface="Calibri"/>
              <a:sym typeface="Calibri"/>
            </a:endParaRPr>
          </a:p>
        </p:txBody>
      </p:sp>
      <p:pic>
        <p:nvPicPr>
          <p:cNvPr id="287" name="Google Shape;287;p35"/>
          <p:cNvPicPr preferRelativeResize="0"/>
          <p:nvPr/>
        </p:nvPicPr>
        <p:blipFill>
          <a:blip r:embed="rId5">
            <a:alphaModFix/>
          </a:blip>
          <a:stretch>
            <a:fillRect/>
          </a:stretch>
        </p:blipFill>
        <p:spPr>
          <a:xfrm>
            <a:off x="3245644" y="3114188"/>
            <a:ext cx="2464669" cy="1449318"/>
          </a:xfrm>
          <a:prstGeom prst="rect">
            <a:avLst/>
          </a:prstGeom>
          <a:noFill/>
          <a:ln cap="flat" cmpd="sng" w="9525">
            <a:solidFill>
              <a:srgbClr val="595959"/>
            </a:solidFill>
            <a:prstDash val="solid"/>
            <a:round/>
            <a:headEnd len="sm" w="sm" type="none"/>
            <a:tailEnd len="sm" w="sm" type="none"/>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6"/>
          <p:cNvSpPr/>
          <p:nvPr/>
        </p:nvSpPr>
        <p:spPr>
          <a:xfrm>
            <a:off x="0" y="0"/>
            <a:ext cx="9144000" cy="5143500"/>
          </a:xfrm>
          <a:prstGeom prst="rect">
            <a:avLst/>
          </a:prstGeom>
          <a:solidFill>
            <a:srgbClr val="0000FF"/>
          </a:solidFill>
          <a:ln cap="flat" cmpd="sng" w="12700">
            <a:solidFill>
              <a:srgbClr val="31538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1400" u="none" cap="none" strike="noStrike">
              <a:solidFill>
                <a:schemeClr val="lt1"/>
              </a:solidFill>
              <a:latin typeface="Calibri"/>
              <a:ea typeface="Calibri"/>
              <a:cs typeface="Calibri"/>
              <a:sym typeface="Calibri"/>
            </a:endParaRPr>
          </a:p>
        </p:txBody>
      </p:sp>
      <p:sp>
        <p:nvSpPr>
          <p:cNvPr id="293" name="Google Shape;293;p36"/>
          <p:cNvSpPr/>
          <p:nvPr/>
        </p:nvSpPr>
        <p:spPr>
          <a:xfrm>
            <a:off x="233038" y="173115"/>
            <a:ext cx="8662200" cy="4780500"/>
          </a:xfrm>
          <a:prstGeom prst="rect">
            <a:avLst/>
          </a:prstGeom>
          <a:solidFill>
            <a:srgbClr val="FFFF00"/>
          </a:solidFill>
          <a:ln cap="flat" cmpd="sng" w="12700">
            <a:solidFill>
              <a:srgbClr val="31538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1400" u="none" cap="none" strike="noStrike">
              <a:solidFill>
                <a:schemeClr val="lt1"/>
              </a:solidFill>
              <a:latin typeface="Calibri"/>
              <a:ea typeface="Calibri"/>
              <a:cs typeface="Calibri"/>
              <a:sym typeface="Calibri"/>
            </a:endParaRPr>
          </a:p>
        </p:txBody>
      </p:sp>
      <p:sp>
        <p:nvSpPr>
          <p:cNvPr id="294" name="Google Shape;294;p36"/>
          <p:cNvSpPr/>
          <p:nvPr/>
        </p:nvSpPr>
        <p:spPr>
          <a:xfrm>
            <a:off x="412812" y="332912"/>
            <a:ext cx="8269800" cy="4500900"/>
          </a:xfrm>
          <a:prstGeom prst="rect">
            <a:avLst/>
          </a:prstGeom>
          <a:solidFill>
            <a:srgbClr val="FF0000"/>
          </a:solidFill>
          <a:ln cap="flat" cmpd="sng" w="12700">
            <a:solidFill>
              <a:srgbClr val="31538F"/>
            </a:solidFill>
            <a:prstDash val="solid"/>
            <a:miter lim="800000"/>
            <a:headEnd len="sm" w="sm" type="none"/>
            <a:tailEnd len="sm" w="sm" type="none"/>
          </a:ln>
        </p:spPr>
        <p:txBody>
          <a:bodyPr anchorCtr="0" anchor="ctr" bIns="34275" lIns="68575" spcFirstLastPara="1" rIns="68575" wrap="square" tIns="34275">
            <a:noAutofit/>
          </a:bodyPr>
          <a:lstStyle/>
          <a:p>
            <a:pPr indent="0" lvl="0" marL="0" marR="0" rtl="0" algn="ctr">
              <a:spcBef>
                <a:spcPts val="0"/>
              </a:spcBef>
              <a:spcAft>
                <a:spcPts val="0"/>
              </a:spcAft>
              <a:buNone/>
            </a:pPr>
            <a:r>
              <a:t/>
            </a:r>
            <a:endParaRPr b="0" i="0" sz="1400" u="none" cap="none" strike="noStrike">
              <a:solidFill>
                <a:schemeClr val="lt1"/>
              </a:solidFill>
              <a:latin typeface="Calibri"/>
              <a:ea typeface="Calibri"/>
              <a:cs typeface="Calibri"/>
              <a:sym typeface="Calibri"/>
            </a:endParaRPr>
          </a:p>
        </p:txBody>
      </p:sp>
      <p:sp>
        <p:nvSpPr>
          <p:cNvPr id="295" name="Google Shape;295;p36"/>
          <p:cNvSpPr/>
          <p:nvPr/>
        </p:nvSpPr>
        <p:spPr>
          <a:xfrm>
            <a:off x="579268" y="499369"/>
            <a:ext cx="7936800" cy="4188300"/>
          </a:xfrm>
          <a:prstGeom prst="rect">
            <a:avLst/>
          </a:prstGeom>
          <a:solidFill>
            <a:schemeClr val="lt1"/>
          </a:solidFill>
          <a:ln cap="flat" cmpd="sng" w="12700">
            <a:solidFill>
              <a:srgbClr val="31538F"/>
            </a:solidFill>
            <a:prstDash val="solid"/>
            <a:miter lim="800000"/>
            <a:headEnd len="sm" w="sm" type="none"/>
            <a:tailEnd len="sm" w="sm" type="none"/>
          </a:ln>
        </p:spPr>
        <p:txBody>
          <a:bodyPr anchorCtr="0" anchor="ctr" bIns="34275" lIns="68575" spcFirstLastPara="1" rIns="68575" wrap="square" tIns="34275">
            <a:noAutofit/>
          </a:bodyPr>
          <a:lstStyle/>
          <a:p>
            <a:pPr indent="0" lvl="0" marL="0" rtl="0" algn="ctr">
              <a:spcBef>
                <a:spcPts val="0"/>
              </a:spcBef>
              <a:spcAft>
                <a:spcPts val="0"/>
              </a:spcAft>
              <a:buNone/>
            </a:pPr>
            <a:r>
              <a:t/>
            </a:r>
            <a:endParaRPr sz="5400">
              <a:solidFill>
                <a:schemeClr val="dk1"/>
              </a:solidFill>
              <a:latin typeface="Corben"/>
              <a:ea typeface="Corben"/>
              <a:cs typeface="Corben"/>
              <a:sym typeface="Corben"/>
            </a:endParaRPr>
          </a:p>
          <a:p>
            <a:pPr indent="0" lvl="0" marL="0" rtl="0" algn="ctr">
              <a:spcBef>
                <a:spcPts val="0"/>
              </a:spcBef>
              <a:spcAft>
                <a:spcPts val="0"/>
              </a:spcAft>
              <a:buNone/>
            </a:pPr>
            <a:r>
              <a:t/>
            </a:r>
            <a:endParaRPr sz="5400">
              <a:solidFill>
                <a:schemeClr val="dk1"/>
              </a:solidFill>
              <a:latin typeface="Corben"/>
              <a:ea typeface="Corben"/>
              <a:cs typeface="Corben"/>
              <a:sym typeface="Corben"/>
            </a:endParaRPr>
          </a:p>
        </p:txBody>
      </p:sp>
      <p:pic>
        <p:nvPicPr>
          <p:cNvPr id="296" name="Google Shape;296;p36"/>
          <p:cNvPicPr preferRelativeResize="0"/>
          <p:nvPr/>
        </p:nvPicPr>
        <p:blipFill rotWithShape="1">
          <a:blip r:embed="rId3">
            <a:alphaModFix/>
          </a:blip>
          <a:srcRect b="0" l="0" r="0" t="0"/>
          <a:stretch/>
        </p:blipFill>
        <p:spPr>
          <a:xfrm>
            <a:off x="7066265" y="3581351"/>
            <a:ext cx="1371600" cy="1064419"/>
          </a:xfrm>
          <a:prstGeom prst="rect">
            <a:avLst/>
          </a:prstGeom>
          <a:noFill/>
          <a:ln>
            <a:noFill/>
          </a:ln>
        </p:spPr>
      </p:pic>
      <p:pic>
        <p:nvPicPr>
          <p:cNvPr id="297" name="Google Shape;297;p36"/>
          <p:cNvPicPr preferRelativeResize="0"/>
          <p:nvPr/>
        </p:nvPicPr>
        <p:blipFill rotWithShape="1">
          <a:blip r:embed="rId4">
            <a:alphaModFix/>
          </a:blip>
          <a:srcRect b="0" l="0" r="0" t="0"/>
          <a:stretch/>
        </p:blipFill>
        <p:spPr>
          <a:xfrm>
            <a:off x="653176" y="3581344"/>
            <a:ext cx="1045853" cy="1064419"/>
          </a:xfrm>
          <a:prstGeom prst="rect">
            <a:avLst/>
          </a:prstGeom>
          <a:noFill/>
          <a:ln>
            <a:noFill/>
          </a:ln>
        </p:spPr>
      </p:pic>
      <p:sp>
        <p:nvSpPr>
          <p:cNvPr id="298" name="Google Shape;298;p36"/>
          <p:cNvSpPr txBox="1"/>
          <p:nvPr/>
        </p:nvSpPr>
        <p:spPr>
          <a:xfrm>
            <a:off x="653175" y="535031"/>
            <a:ext cx="7788900" cy="2576400"/>
          </a:xfrm>
          <a:prstGeom prst="rect">
            <a:avLst/>
          </a:prstGeom>
          <a:noFill/>
          <a:ln>
            <a:noFill/>
          </a:ln>
        </p:spPr>
        <p:txBody>
          <a:bodyPr anchorCtr="0" anchor="t" bIns="68575" lIns="68575" spcFirstLastPara="1" rIns="68575" wrap="square" tIns="68575">
            <a:noAutofit/>
          </a:bodyPr>
          <a:lstStyle/>
          <a:p>
            <a:pPr indent="0" lvl="0" marL="0" rtl="0" algn="ctr">
              <a:spcBef>
                <a:spcPts val="0"/>
              </a:spcBef>
              <a:spcAft>
                <a:spcPts val="0"/>
              </a:spcAft>
              <a:buNone/>
            </a:pPr>
            <a:r>
              <a:rPr lang="en-GB" sz="1900">
                <a:solidFill>
                  <a:schemeClr val="dk1"/>
                </a:solidFill>
                <a:latin typeface="Corben"/>
                <a:ea typeface="Corben"/>
                <a:cs typeface="Corben"/>
                <a:sym typeface="Corben"/>
              </a:rPr>
              <a:t>We believe in a preventative approach, where children are treated with respect and where sanctions, when applied, are consistent.</a:t>
            </a:r>
            <a:endParaRPr sz="1900">
              <a:solidFill>
                <a:schemeClr val="dk1"/>
              </a:solidFill>
              <a:latin typeface="Corben"/>
              <a:ea typeface="Corben"/>
              <a:cs typeface="Corben"/>
              <a:sym typeface="Corben"/>
            </a:endParaRPr>
          </a:p>
          <a:p>
            <a:pPr indent="0" lvl="0" marL="0" rtl="0" algn="ctr">
              <a:spcBef>
                <a:spcPts val="0"/>
              </a:spcBef>
              <a:spcAft>
                <a:spcPts val="0"/>
              </a:spcAft>
              <a:buNone/>
            </a:pPr>
            <a:r>
              <a:t/>
            </a:r>
            <a:endParaRPr sz="1900">
              <a:solidFill>
                <a:schemeClr val="dk1"/>
              </a:solidFill>
              <a:latin typeface="Corben"/>
              <a:ea typeface="Corben"/>
              <a:cs typeface="Corben"/>
              <a:sym typeface="Corben"/>
            </a:endParaRPr>
          </a:p>
          <a:p>
            <a:pPr indent="0" lvl="0" marL="0" rtl="0" algn="l">
              <a:spcBef>
                <a:spcPts val="0"/>
              </a:spcBef>
              <a:spcAft>
                <a:spcPts val="0"/>
              </a:spcAft>
              <a:buNone/>
            </a:pPr>
            <a:r>
              <a:rPr lang="en-GB" sz="1900" u="sng">
                <a:solidFill>
                  <a:schemeClr val="dk1"/>
                </a:solidFill>
                <a:latin typeface="Corben"/>
                <a:ea typeface="Corben"/>
                <a:cs typeface="Corben"/>
                <a:sym typeface="Corben"/>
              </a:rPr>
              <a:t>Rewards for good behaviour at St Thomas’s include:</a:t>
            </a:r>
            <a:endParaRPr sz="1900" u="sng">
              <a:solidFill>
                <a:schemeClr val="dk1"/>
              </a:solidFill>
              <a:latin typeface="Corben"/>
              <a:ea typeface="Corben"/>
              <a:cs typeface="Corben"/>
              <a:sym typeface="Corben"/>
            </a:endParaRPr>
          </a:p>
          <a:p>
            <a:pPr indent="0" lvl="0" marL="0" rtl="0" algn="ctr">
              <a:spcBef>
                <a:spcPts val="0"/>
              </a:spcBef>
              <a:spcAft>
                <a:spcPts val="0"/>
              </a:spcAft>
              <a:buClr>
                <a:schemeClr val="dk1"/>
              </a:buClr>
              <a:buSzPts val="800"/>
              <a:buFont typeface="Arial"/>
              <a:buNone/>
            </a:pPr>
            <a:r>
              <a:t/>
            </a:r>
            <a:endParaRPr sz="1900" u="sng">
              <a:solidFill>
                <a:schemeClr val="dk1"/>
              </a:solidFill>
              <a:latin typeface="Corben"/>
              <a:ea typeface="Corben"/>
              <a:cs typeface="Corben"/>
              <a:sym typeface="Corben"/>
            </a:endParaRPr>
          </a:p>
          <a:p>
            <a:pPr indent="-285750" lvl="0" marL="342900" rtl="0" algn="l">
              <a:lnSpc>
                <a:spcPct val="115000"/>
              </a:lnSpc>
              <a:spcBef>
                <a:spcPts val="0"/>
              </a:spcBef>
              <a:spcAft>
                <a:spcPts val="0"/>
              </a:spcAft>
              <a:buClr>
                <a:schemeClr val="dk1"/>
              </a:buClr>
              <a:buSzPts val="1900"/>
              <a:buFont typeface="Corben"/>
              <a:buChar char="●"/>
            </a:pPr>
            <a:r>
              <a:rPr lang="en-GB" sz="1900">
                <a:solidFill>
                  <a:schemeClr val="dk1"/>
                </a:solidFill>
                <a:latin typeface="Corben"/>
                <a:ea typeface="Corben"/>
                <a:cs typeface="Corben"/>
                <a:sym typeface="Corben"/>
              </a:rPr>
              <a:t>Verbal praise</a:t>
            </a:r>
            <a:endParaRPr sz="1900">
              <a:solidFill>
                <a:schemeClr val="dk1"/>
              </a:solidFill>
              <a:latin typeface="Corben"/>
              <a:ea typeface="Corben"/>
              <a:cs typeface="Corben"/>
              <a:sym typeface="Corben"/>
            </a:endParaRPr>
          </a:p>
          <a:p>
            <a:pPr indent="-285750" lvl="0" marL="342900" rtl="0" algn="l">
              <a:lnSpc>
                <a:spcPct val="115000"/>
              </a:lnSpc>
              <a:spcBef>
                <a:spcPts val="0"/>
              </a:spcBef>
              <a:spcAft>
                <a:spcPts val="0"/>
              </a:spcAft>
              <a:buClr>
                <a:schemeClr val="dk1"/>
              </a:buClr>
              <a:buSzPts val="1900"/>
              <a:buFont typeface="Corben"/>
              <a:buChar char="●"/>
            </a:pPr>
            <a:r>
              <a:rPr lang="en-GB" sz="1900">
                <a:solidFill>
                  <a:schemeClr val="dk1"/>
                </a:solidFill>
                <a:latin typeface="Corben"/>
                <a:ea typeface="Corben"/>
                <a:cs typeface="Corben"/>
                <a:sym typeface="Corben"/>
              </a:rPr>
              <a:t>Communicating praise to parents </a:t>
            </a:r>
            <a:endParaRPr sz="1900">
              <a:solidFill>
                <a:schemeClr val="dk1"/>
              </a:solidFill>
              <a:latin typeface="Corben"/>
              <a:ea typeface="Corben"/>
              <a:cs typeface="Corben"/>
              <a:sym typeface="Corben"/>
            </a:endParaRPr>
          </a:p>
          <a:p>
            <a:pPr indent="-285750" lvl="0" marL="342900" rtl="0" algn="l">
              <a:lnSpc>
                <a:spcPct val="115000"/>
              </a:lnSpc>
              <a:spcBef>
                <a:spcPts val="0"/>
              </a:spcBef>
              <a:spcAft>
                <a:spcPts val="0"/>
              </a:spcAft>
              <a:buClr>
                <a:schemeClr val="dk1"/>
              </a:buClr>
              <a:buSzPts val="1900"/>
              <a:buFont typeface="Corben"/>
              <a:buChar char="●"/>
            </a:pPr>
            <a:r>
              <a:rPr lang="en-GB" sz="1900">
                <a:solidFill>
                  <a:schemeClr val="dk1"/>
                </a:solidFill>
                <a:latin typeface="Corben"/>
                <a:ea typeface="Corben"/>
                <a:cs typeface="Corben"/>
                <a:sym typeface="Corben"/>
              </a:rPr>
              <a:t>House Points</a:t>
            </a:r>
            <a:r>
              <a:rPr lang="en-GB" sz="1900">
                <a:solidFill>
                  <a:schemeClr val="dk1"/>
                </a:solidFill>
                <a:latin typeface="Corben"/>
                <a:ea typeface="Corben"/>
                <a:cs typeface="Corben"/>
                <a:sym typeface="Corben"/>
              </a:rPr>
              <a:t> and stickers</a:t>
            </a:r>
            <a:endParaRPr sz="1900">
              <a:solidFill>
                <a:schemeClr val="dk1"/>
              </a:solidFill>
              <a:latin typeface="Corben"/>
              <a:ea typeface="Corben"/>
              <a:cs typeface="Corben"/>
              <a:sym typeface="Corben"/>
            </a:endParaRPr>
          </a:p>
          <a:p>
            <a:pPr indent="-285750" lvl="0" marL="342900" rtl="0" algn="l">
              <a:lnSpc>
                <a:spcPct val="115000"/>
              </a:lnSpc>
              <a:spcBef>
                <a:spcPts val="0"/>
              </a:spcBef>
              <a:spcAft>
                <a:spcPts val="0"/>
              </a:spcAft>
              <a:buClr>
                <a:schemeClr val="dk1"/>
              </a:buClr>
              <a:buSzPts val="1900"/>
              <a:buFont typeface="Corben"/>
              <a:buChar char="●"/>
            </a:pPr>
            <a:r>
              <a:rPr lang="en-GB" sz="1900">
                <a:solidFill>
                  <a:schemeClr val="dk1"/>
                </a:solidFill>
                <a:latin typeface="Corben"/>
                <a:ea typeface="Corben"/>
                <a:cs typeface="Corben"/>
                <a:sym typeface="Corben"/>
              </a:rPr>
              <a:t>Certificates linked to our school values </a:t>
            </a:r>
            <a:endParaRPr sz="1900">
              <a:solidFill>
                <a:schemeClr val="dk1"/>
              </a:solidFill>
              <a:latin typeface="Corben"/>
              <a:ea typeface="Corben"/>
              <a:cs typeface="Corben"/>
              <a:sym typeface="Corben"/>
            </a:endParaRPr>
          </a:p>
          <a:p>
            <a:pPr indent="-285750" lvl="0" marL="342900" rtl="0" algn="l">
              <a:lnSpc>
                <a:spcPct val="115000"/>
              </a:lnSpc>
              <a:spcBef>
                <a:spcPts val="0"/>
              </a:spcBef>
              <a:spcAft>
                <a:spcPts val="0"/>
              </a:spcAft>
              <a:buClr>
                <a:schemeClr val="dk1"/>
              </a:buClr>
              <a:buSzPts val="1900"/>
              <a:buFont typeface="Corben"/>
              <a:buChar char="●"/>
            </a:pPr>
            <a:r>
              <a:rPr lang="en-GB" sz="1900">
                <a:solidFill>
                  <a:schemeClr val="dk1"/>
                </a:solidFill>
                <a:latin typeface="Corben"/>
                <a:ea typeface="Corben"/>
                <a:cs typeface="Corben"/>
                <a:sym typeface="Corben"/>
              </a:rPr>
              <a:t>Prize ceremonies and special assemblies</a:t>
            </a:r>
            <a:endParaRPr sz="1900">
              <a:solidFill>
                <a:schemeClr val="dk1"/>
              </a:solidFill>
              <a:latin typeface="Corben"/>
              <a:ea typeface="Corben"/>
              <a:cs typeface="Corben"/>
              <a:sym typeface="Corben"/>
            </a:endParaRPr>
          </a:p>
          <a:p>
            <a:pPr indent="0" lvl="0" marL="342900" rtl="0" algn="l">
              <a:lnSpc>
                <a:spcPct val="115000"/>
              </a:lnSpc>
              <a:spcBef>
                <a:spcPts val="0"/>
              </a:spcBef>
              <a:spcAft>
                <a:spcPts val="0"/>
              </a:spcAft>
              <a:buNone/>
            </a:pPr>
            <a:r>
              <a:t/>
            </a:r>
            <a:endParaRPr sz="1800">
              <a:solidFill>
                <a:schemeClr val="dk1"/>
              </a:solidFill>
              <a:latin typeface="Corben"/>
              <a:ea typeface="Corben"/>
              <a:cs typeface="Corben"/>
              <a:sym typeface="Corben"/>
            </a:endParaRPr>
          </a:p>
          <a:p>
            <a:pPr indent="0" lvl="0" marL="0" rtl="0" algn="ctr">
              <a:spcBef>
                <a:spcPts val="0"/>
              </a:spcBef>
              <a:spcAft>
                <a:spcPts val="0"/>
              </a:spcAft>
              <a:buNone/>
            </a:pPr>
            <a:r>
              <a:t/>
            </a:r>
            <a:endParaRPr sz="1400">
              <a:latin typeface="Calibri"/>
              <a:ea typeface="Calibri"/>
              <a:cs typeface="Calibri"/>
              <a:sym typeface="Calibri"/>
            </a:endParaRPr>
          </a:p>
        </p:txBody>
      </p:sp>
      <p:pic>
        <p:nvPicPr>
          <p:cNvPr id="299" name="Google Shape;299;p36"/>
          <p:cNvPicPr preferRelativeResize="0"/>
          <p:nvPr/>
        </p:nvPicPr>
        <p:blipFill>
          <a:blip r:embed="rId5">
            <a:alphaModFix/>
          </a:blip>
          <a:stretch>
            <a:fillRect/>
          </a:stretch>
        </p:blipFill>
        <p:spPr>
          <a:xfrm>
            <a:off x="3740606" y="3686180"/>
            <a:ext cx="1371601" cy="959583"/>
          </a:xfrm>
          <a:prstGeom prst="rect">
            <a:avLst/>
          </a:prstGeom>
          <a:noFill/>
          <a:ln cap="flat" cmpd="sng" w="9525">
            <a:solidFill>
              <a:srgbClr val="595959"/>
            </a:solidFill>
            <a:prstDash val="solid"/>
            <a:round/>
            <a:headEnd len="sm" w="sm" type="none"/>
            <a:tailEnd len="sm" w="sm" type="none"/>
          </a:ln>
        </p:spPr>
      </p:pic>
      <p:pic>
        <p:nvPicPr>
          <p:cNvPr id="300" name="Google Shape;300;p36"/>
          <p:cNvPicPr preferRelativeResize="0"/>
          <p:nvPr/>
        </p:nvPicPr>
        <p:blipFill>
          <a:blip r:embed="rId6">
            <a:alphaModFix/>
          </a:blip>
          <a:stretch>
            <a:fillRect/>
          </a:stretch>
        </p:blipFill>
        <p:spPr>
          <a:xfrm>
            <a:off x="6532256" y="1394644"/>
            <a:ext cx="1905600" cy="19056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grpSp>
        <p:nvGrpSpPr>
          <p:cNvPr id="305" name="Google Shape;305;p37"/>
          <p:cNvGrpSpPr/>
          <p:nvPr/>
        </p:nvGrpSpPr>
        <p:grpSpPr>
          <a:xfrm>
            <a:off x="0" y="6725"/>
            <a:ext cx="9144000" cy="1078525"/>
            <a:chOff x="0" y="6725"/>
            <a:chExt cx="9144000" cy="1078525"/>
          </a:xfrm>
        </p:grpSpPr>
        <p:sp>
          <p:nvSpPr>
            <p:cNvPr id="306" name="Google Shape;306;p37"/>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37"/>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7"/>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Religious </a:t>
              </a:r>
              <a:r>
                <a:rPr b="1" lang="en-GB" sz="3000">
                  <a:solidFill>
                    <a:srgbClr val="CCCCCC"/>
                  </a:solidFill>
                  <a:latin typeface="Corsiva"/>
                  <a:ea typeface="Corsiva"/>
                  <a:cs typeface="Corsiva"/>
                  <a:sym typeface="Corsiva"/>
                </a:rPr>
                <a:t>E</a:t>
              </a:r>
              <a:r>
                <a:rPr b="1" lang="en-GB" sz="3000">
                  <a:solidFill>
                    <a:srgbClr val="CCCCCC"/>
                  </a:solidFill>
                  <a:latin typeface="Corsiva"/>
                  <a:ea typeface="Corsiva"/>
                  <a:cs typeface="Corsiva"/>
                  <a:sym typeface="Corsiva"/>
                </a:rPr>
                <a:t>ducation</a:t>
              </a:r>
              <a:endParaRPr sz="1600">
                <a:solidFill>
                  <a:srgbClr val="CCCCCC"/>
                </a:solidFill>
              </a:endParaRPr>
            </a:p>
          </p:txBody>
        </p:sp>
        <p:sp>
          <p:nvSpPr>
            <p:cNvPr id="309" name="Google Shape;309;p37"/>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10" name="Google Shape;310;p37"/>
            <p:cNvPicPr preferRelativeResize="0"/>
            <p:nvPr/>
          </p:nvPicPr>
          <p:blipFill>
            <a:blip r:embed="rId3">
              <a:alphaModFix/>
            </a:blip>
            <a:stretch>
              <a:fillRect/>
            </a:stretch>
          </p:blipFill>
          <p:spPr>
            <a:xfrm>
              <a:off x="76200" y="90675"/>
              <a:ext cx="941125" cy="941125"/>
            </a:xfrm>
            <a:prstGeom prst="rect">
              <a:avLst/>
            </a:prstGeom>
            <a:noFill/>
            <a:ln>
              <a:noFill/>
            </a:ln>
          </p:spPr>
        </p:pic>
      </p:grpSp>
      <p:pic>
        <p:nvPicPr>
          <p:cNvPr id="311" name="Google Shape;311;p37"/>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312" name="Google Shape;312;p37"/>
          <p:cNvPicPr preferRelativeResize="0"/>
          <p:nvPr/>
        </p:nvPicPr>
        <p:blipFill>
          <a:blip r:embed="rId5">
            <a:alphaModFix/>
          </a:blip>
          <a:stretch>
            <a:fillRect/>
          </a:stretch>
        </p:blipFill>
        <p:spPr>
          <a:xfrm>
            <a:off x="473225" y="2186075"/>
            <a:ext cx="1742688" cy="1719901"/>
          </a:xfrm>
          <a:prstGeom prst="rect">
            <a:avLst/>
          </a:prstGeom>
          <a:noFill/>
          <a:ln>
            <a:noFill/>
          </a:ln>
        </p:spPr>
      </p:pic>
      <p:sp>
        <p:nvSpPr>
          <p:cNvPr id="313" name="Google Shape;313;p37"/>
          <p:cNvSpPr txBox="1"/>
          <p:nvPr/>
        </p:nvSpPr>
        <p:spPr>
          <a:xfrm>
            <a:off x="4483100" y="1137025"/>
            <a:ext cx="46608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1"/>
                </a:solidFill>
              </a:rPr>
              <a:t>Weekly Assembly, Celebration of the Word and Hymn Practice </a:t>
            </a:r>
            <a:endParaRPr sz="1200"/>
          </a:p>
        </p:txBody>
      </p:sp>
      <p:sp>
        <p:nvSpPr>
          <p:cNvPr id="314" name="Google Shape;314;p37"/>
          <p:cNvSpPr txBox="1"/>
          <p:nvPr/>
        </p:nvSpPr>
        <p:spPr>
          <a:xfrm>
            <a:off x="4073400" y="3556488"/>
            <a:ext cx="4555800" cy="1262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1"/>
                </a:solidFill>
              </a:rPr>
              <a:t>Fr Stephen and Deacon Matus celebrate Mass regularly at school/church </a:t>
            </a:r>
            <a:endParaRPr sz="1800">
              <a:solidFill>
                <a:schemeClr val="dk1"/>
              </a:solidFill>
            </a:endParaRPr>
          </a:p>
          <a:p>
            <a:pPr indent="0" lvl="0" marL="0" rtl="0" algn="l">
              <a:spcBef>
                <a:spcPts val="0"/>
              </a:spcBef>
              <a:spcAft>
                <a:spcPts val="0"/>
              </a:spcAft>
              <a:buNone/>
            </a:pPr>
            <a:r>
              <a:rPr lang="en-GB" sz="1800">
                <a:solidFill>
                  <a:schemeClr val="dk1"/>
                </a:solidFill>
              </a:rPr>
              <a:t>for whole school/year groups.</a:t>
            </a:r>
            <a:endParaRPr sz="1800">
              <a:solidFill>
                <a:schemeClr val="dk1"/>
              </a:solidFill>
            </a:endParaRPr>
          </a:p>
          <a:p>
            <a:pPr indent="0" lvl="0" marL="0" rtl="0" algn="l">
              <a:spcBef>
                <a:spcPts val="0"/>
              </a:spcBef>
              <a:spcAft>
                <a:spcPts val="0"/>
              </a:spcAft>
              <a:buNone/>
            </a:pPr>
            <a:r>
              <a:rPr lang="en-GB" sz="1600">
                <a:solidFill>
                  <a:schemeClr val="dk1"/>
                </a:solidFill>
              </a:rPr>
              <a:t>                                                                                                     </a:t>
            </a:r>
            <a:endParaRPr/>
          </a:p>
        </p:txBody>
      </p:sp>
      <p:sp>
        <p:nvSpPr>
          <p:cNvPr id="315" name="Google Shape;315;p37"/>
          <p:cNvSpPr txBox="1"/>
          <p:nvPr/>
        </p:nvSpPr>
        <p:spPr>
          <a:xfrm>
            <a:off x="0" y="4490000"/>
            <a:ext cx="41949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1"/>
                </a:solidFill>
              </a:rPr>
              <a:t>Deacon Matus supports learning in RE.</a:t>
            </a:r>
            <a:endParaRPr sz="1800">
              <a:solidFill>
                <a:schemeClr val="dk1"/>
              </a:solidFill>
            </a:endParaRPr>
          </a:p>
        </p:txBody>
      </p:sp>
      <p:sp>
        <p:nvSpPr>
          <p:cNvPr id="316" name="Google Shape;316;p37"/>
          <p:cNvSpPr txBox="1"/>
          <p:nvPr/>
        </p:nvSpPr>
        <p:spPr>
          <a:xfrm>
            <a:off x="108200" y="1085250"/>
            <a:ext cx="4194900" cy="985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dk1"/>
                </a:solidFill>
              </a:rPr>
              <a:t>2 RE lessons per week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457200" rtl="0" algn="l">
              <a:spcBef>
                <a:spcPts val="0"/>
              </a:spcBef>
              <a:spcAft>
                <a:spcPts val="0"/>
              </a:spcAft>
              <a:buNone/>
            </a:pPr>
            <a:r>
              <a:t/>
            </a:r>
            <a:endParaRPr sz="1600">
              <a:highlight>
                <a:schemeClr val="accent6"/>
              </a:highlight>
            </a:endParaRPr>
          </a:p>
        </p:txBody>
      </p:sp>
      <p:pic>
        <p:nvPicPr>
          <p:cNvPr id="317" name="Google Shape;317;p37"/>
          <p:cNvPicPr preferRelativeResize="0"/>
          <p:nvPr/>
        </p:nvPicPr>
        <p:blipFill>
          <a:blip r:embed="rId6">
            <a:alphaModFix/>
          </a:blip>
          <a:stretch>
            <a:fillRect/>
          </a:stretch>
        </p:blipFill>
        <p:spPr>
          <a:xfrm>
            <a:off x="7808924" y="1927699"/>
            <a:ext cx="744079" cy="1070375"/>
          </a:xfrm>
          <a:prstGeom prst="rect">
            <a:avLst/>
          </a:prstGeom>
          <a:noFill/>
          <a:ln>
            <a:noFill/>
          </a:ln>
        </p:spPr>
      </p:pic>
      <p:pic>
        <p:nvPicPr>
          <p:cNvPr id="318" name="Google Shape;318;p37"/>
          <p:cNvPicPr preferRelativeResize="0"/>
          <p:nvPr/>
        </p:nvPicPr>
        <p:blipFill>
          <a:blip r:embed="rId7">
            <a:alphaModFix/>
          </a:blip>
          <a:stretch>
            <a:fillRect/>
          </a:stretch>
        </p:blipFill>
        <p:spPr>
          <a:xfrm>
            <a:off x="3230475" y="1788425"/>
            <a:ext cx="2972726" cy="18369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grpSp>
        <p:nvGrpSpPr>
          <p:cNvPr id="323" name="Google Shape;323;p38"/>
          <p:cNvGrpSpPr/>
          <p:nvPr/>
        </p:nvGrpSpPr>
        <p:grpSpPr>
          <a:xfrm>
            <a:off x="0" y="6725"/>
            <a:ext cx="9144000" cy="1078525"/>
            <a:chOff x="0" y="6725"/>
            <a:chExt cx="9144000" cy="1078525"/>
          </a:xfrm>
        </p:grpSpPr>
        <p:sp>
          <p:nvSpPr>
            <p:cNvPr id="324" name="Google Shape;324;p38"/>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8"/>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8"/>
            <p:cNvSpPr txBox="1"/>
            <p:nvPr/>
          </p:nvSpPr>
          <p:spPr>
            <a:xfrm>
              <a:off x="1377150" y="59375"/>
              <a:ext cx="70014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Religious E</a:t>
              </a:r>
              <a:r>
                <a:rPr b="1" lang="en-GB" sz="3000">
                  <a:solidFill>
                    <a:srgbClr val="CCCCCC"/>
                  </a:solidFill>
                  <a:latin typeface="Corsiva"/>
                  <a:ea typeface="Corsiva"/>
                  <a:cs typeface="Corsiva"/>
                  <a:sym typeface="Corsiva"/>
                </a:rPr>
                <a:t>ducation - Our learning this term</a:t>
              </a:r>
              <a:endParaRPr sz="1600">
                <a:solidFill>
                  <a:srgbClr val="CCCCCC"/>
                </a:solidFill>
              </a:endParaRPr>
            </a:p>
          </p:txBody>
        </p:sp>
        <p:sp>
          <p:nvSpPr>
            <p:cNvPr id="327" name="Google Shape;327;p38"/>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28" name="Google Shape;328;p38"/>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329" name="Google Shape;329;p38"/>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330" name="Google Shape;330;p38"/>
          <p:cNvSpPr txBox="1"/>
          <p:nvPr/>
        </p:nvSpPr>
        <p:spPr>
          <a:xfrm>
            <a:off x="36425" y="1172950"/>
            <a:ext cx="89265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000"/>
              <a:t>This term, children start by looking at Celebrating - the various celebrations which take place in Church and how we celebrate as a Parish family.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GB" sz="2000"/>
              <a:t>We will then begin the topic of Gathering - how and why people gather together and the joy of gathering together to celebrate at Mass.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GB" sz="2000"/>
              <a:t>Our last topic this term is Growing. Throughout this topic we will be </a:t>
            </a:r>
            <a:r>
              <a:rPr lang="en-GB" sz="2000"/>
              <a:t>learning</a:t>
            </a:r>
            <a:r>
              <a:rPr lang="en-GB" sz="2000"/>
              <a:t> that Spring is a time when things begin to grow and </a:t>
            </a:r>
            <a:r>
              <a:rPr lang="en-GB" sz="2000"/>
              <a:t>that </a:t>
            </a:r>
            <a:r>
              <a:rPr lang="en-GB" sz="2000">
                <a:solidFill>
                  <a:schemeClr val="dk1"/>
                </a:solidFill>
              </a:rPr>
              <a:t>Lent is a time to grow in love to be more like Jesus and to look forward to Easter.</a:t>
            </a:r>
            <a:endParaRPr sz="2000"/>
          </a:p>
        </p:txBody>
      </p:sp>
      <p:pic>
        <p:nvPicPr>
          <p:cNvPr id="331" name="Google Shape;331;p38"/>
          <p:cNvPicPr preferRelativeResize="0"/>
          <p:nvPr/>
        </p:nvPicPr>
        <p:blipFill>
          <a:blip r:embed="rId4">
            <a:alphaModFix/>
          </a:blip>
          <a:stretch>
            <a:fillRect/>
          </a:stretch>
        </p:blipFill>
        <p:spPr>
          <a:xfrm>
            <a:off x="7981400" y="3982550"/>
            <a:ext cx="1070375" cy="10703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grpSp>
        <p:nvGrpSpPr>
          <p:cNvPr id="336" name="Google Shape;336;p39"/>
          <p:cNvGrpSpPr/>
          <p:nvPr/>
        </p:nvGrpSpPr>
        <p:grpSpPr>
          <a:xfrm>
            <a:off x="0" y="6725"/>
            <a:ext cx="9144000" cy="1078525"/>
            <a:chOff x="0" y="6725"/>
            <a:chExt cx="9144000" cy="1078525"/>
          </a:xfrm>
        </p:grpSpPr>
        <p:sp>
          <p:nvSpPr>
            <p:cNvPr id="337" name="Google Shape;337;p39"/>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39"/>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39"/>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PSHE</a:t>
              </a:r>
              <a:endParaRPr sz="1600">
                <a:solidFill>
                  <a:srgbClr val="CCCCCC"/>
                </a:solidFill>
              </a:endParaRPr>
            </a:p>
          </p:txBody>
        </p:sp>
        <p:sp>
          <p:nvSpPr>
            <p:cNvPr id="340" name="Google Shape;340;p39"/>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41" name="Google Shape;341;p39"/>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342" name="Google Shape;342;p39"/>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343" name="Google Shape;343;p39"/>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1500">
                <a:solidFill>
                  <a:schemeClr val="dk1"/>
                </a:solidFill>
              </a:rPr>
              <a:t>We implement our PSHE curriculum through the use of the resource Life to the Full. This allows us to cover all the statutory requirements of Relationships and Health Education based on the structure of the Model Primary RSE Curriculum from the Catholic Education Service. </a:t>
            </a:r>
            <a:endParaRPr sz="1500">
              <a:solidFill>
                <a:schemeClr val="dk1"/>
              </a:solidFill>
            </a:endParaRPr>
          </a:p>
          <a:p>
            <a:pPr indent="0" lvl="0" marL="0" rtl="0" algn="l">
              <a:lnSpc>
                <a:spcPct val="115000"/>
              </a:lnSpc>
              <a:spcBef>
                <a:spcPts val="0"/>
              </a:spcBef>
              <a:spcAft>
                <a:spcPts val="0"/>
              </a:spcAft>
              <a:buNone/>
            </a:pPr>
            <a:r>
              <a:t/>
            </a:r>
            <a:endParaRPr sz="1500">
              <a:solidFill>
                <a:schemeClr val="dk1"/>
              </a:solidFill>
            </a:endParaRPr>
          </a:p>
          <a:p>
            <a:pPr indent="0" lvl="0" marL="0" rtl="0" algn="l">
              <a:lnSpc>
                <a:spcPct val="115000"/>
              </a:lnSpc>
              <a:spcBef>
                <a:spcPts val="0"/>
              </a:spcBef>
              <a:spcAft>
                <a:spcPts val="0"/>
              </a:spcAft>
              <a:buNone/>
            </a:pPr>
            <a:r>
              <a:rPr lang="en-GB" sz="1500">
                <a:solidFill>
                  <a:schemeClr val="dk1"/>
                </a:solidFill>
              </a:rPr>
              <a:t>In EYFS, we cover areas of PSHE through the Prime area PSED (Personal, Social, and Emotional Development). Alongside this, we also ensure we include important events throughout the year such as: Anti-Bullying Week, Black History Month, Children’s Mental Health Week and Remembrance Day. </a:t>
            </a:r>
            <a:r>
              <a:rPr lang="en-GB" sz="1500">
                <a:solidFill>
                  <a:schemeClr val="dk1"/>
                </a:solidFill>
              </a:rPr>
              <a:t> </a:t>
            </a:r>
            <a:endParaRPr sz="1500">
              <a:solidFill>
                <a:schemeClr val="dk1"/>
              </a:solidFill>
            </a:endParaRPr>
          </a:p>
          <a:p>
            <a:pPr indent="0" lvl="0" marL="0" rtl="0" algn="l">
              <a:lnSpc>
                <a:spcPct val="115000"/>
              </a:lnSpc>
              <a:spcBef>
                <a:spcPts val="0"/>
              </a:spcBef>
              <a:spcAft>
                <a:spcPts val="0"/>
              </a:spcAft>
              <a:buNone/>
            </a:pPr>
            <a:r>
              <a:t/>
            </a:r>
            <a:endParaRPr sz="1500">
              <a:solidFill>
                <a:schemeClr val="dk1"/>
              </a:solidFill>
            </a:endParaRPr>
          </a:p>
          <a:p>
            <a:pPr indent="0" lvl="0" marL="0" rtl="0" algn="l">
              <a:lnSpc>
                <a:spcPct val="115000"/>
              </a:lnSpc>
              <a:spcBef>
                <a:spcPts val="0"/>
              </a:spcBef>
              <a:spcAft>
                <a:spcPts val="0"/>
              </a:spcAft>
              <a:buNone/>
            </a:pPr>
            <a:r>
              <a:rPr lang="en-GB" sz="1500">
                <a:solidFill>
                  <a:schemeClr val="dk1"/>
                </a:solidFill>
              </a:rPr>
              <a:t>                                                            In each classroom, we have the Zones of Regulation to aid the  </a:t>
            </a:r>
            <a:endParaRPr sz="1500">
              <a:solidFill>
                <a:schemeClr val="dk1"/>
              </a:solidFill>
            </a:endParaRPr>
          </a:p>
          <a:p>
            <a:pPr indent="0" lvl="0" marL="0" rtl="0" algn="l">
              <a:lnSpc>
                <a:spcPct val="115000"/>
              </a:lnSpc>
              <a:spcBef>
                <a:spcPts val="0"/>
              </a:spcBef>
              <a:spcAft>
                <a:spcPts val="0"/>
              </a:spcAft>
              <a:buNone/>
            </a:pPr>
            <a:r>
              <a:rPr lang="en-GB" sz="1500">
                <a:solidFill>
                  <a:schemeClr val="dk1"/>
                </a:solidFill>
              </a:rPr>
              <a:t>                                                            children with understanding their emotions and </a:t>
            </a:r>
            <a:br>
              <a:rPr lang="en-GB" sz="1500">
                <a:solidFill>
                  <a:schemeClr val="dk1"/>
                </a:solidFill>
              </a:rPr>
            </a:br>
            <a:r>
              <a:rPr lang="en-GB" sz="1500">
                <a:solidFill>
                  <a:schemeClr val="dk1"/>
                </a:solidFill>
              </a:rPr>
              <a:t>                                                            feelings and knowing how to deal with them</a:t>
            </a:r>
            <a:r>
              <a:rPr lang="en-GB" sz="1100">
                <a:solidFill>
                  <a:schemeClr val="dk1"/>
                </a:solidFill>
              </a:rPr>
              <a:t>. </a:t>
            </a:r>
            <a:endParaRPr sz="1100">
              <a:solidFill>
                <a:schemeClr val="dk1"/>
              </a:solidFill>
            </a:endParaRPr>
          </a:p>
          <a:p>
            <a:pPr indent="0" lvl="0" marL="0" rtl="0" algn="l">
              <a:spcBef>
                <a:spcPts val="0"/>
              </a:spcBef>
              <a:spcAft>
                <a:spcPts val="0"/>
              </a:spcAft>
              <a:buNone/>
            </a:pPr>
            <a:r>
              <a:t/>
            </a:r>
            <a:endParaRPr sz="1800"/>
          </a:p>
        </p:txBody>
      </p:sp>
      <p:pic>
        <p:nvPicPr>
          <p:cNvPr id="344" name="Google Shape;344;p39"/>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345" name="Google Shape;345;p39"/>
          <p:cNvPicPr preferRelativeResize="0"/>
          <p:nvPr/>
        </p:nvPicPr>
        <p:blipFill>
          <a:blip r:embed="rId5">
            <a:alphaModFix/>
          </a:blip>
          <a:stretch>
            <a:fillRect/>
          </a:stretch>
        </p:blipFill>
        <p:spPr>
          <a:xfrm>
            <a:off x="360575" y="3414050"/>
            <a:ext cx="2787027" cy="1638875"/>
          </a:xfrm>
          <a:prstGeom prst="rect">
            <a:avLst/>
          </a:prstGeom>
          <a:noFill/>
          <a:ln cap="flat" cmpd="sng" w="9525">
            <a:solidFill>
              <a:srgbClr val="595959"/>
            </a:solidFill>
            <a:prstDash val="solid"/>
            <a:round/>
            <a:headEnd len="sm" w="sm" type="none"/>
            <a:tailEnd len="sm" w="sm" type="none"/>
          </a:ln>
        </p:spPr>
      </p:pic>
      <p:pic>
        <p:nvPicPr>
          <p:cNvPr id="346" name="Google Shape;346;p39"/>
          <p:cNvPicPr preferRelativeResize="0"/>
          <p:nvPr/>
        </p:nvPicPr>
        <p:blipFill>
          <a:blip r:embed="rId6">
            <a:alphaModFix/>
          </a:blip>
          <a:stretch>
            <a:fillRect/>
          </a:stretch>
        </p:blipFill>
        <p:spPr>
          <a:xfrm>
            <a:off x="4700100" y="4140749"/>
            <a:ext cx="1486074" cy="8530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grpSp>
        <p:nvGrpSpPr>
          <p:cNvPr id="351" name="Google Shape;351;p40"/>
          <p:cNvGrpSpPr/>
          <p:nvPr/>
        </p:nvGrpSpPr>
        <p:grpSpPr>
          <a:xfrm>
            <a:off x="0" y="6725"/>
            <a:ext cx="9144000" cy="1078525"/>
            <a:chOff x="0" y="6725"/>
            <a:chExt cx="9144000" cy="1078525"/>
          </a:xfrm>
        </p:grpSpPr>
        <p:sp>
          <p:nvSpPr>
            <p:cNvPr id="352" name="Google Shape;352;p40"/>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40"/>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40"/>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Phonics</a:t>
              </a:r>
              <a:endParaRPr sz="1600">
                <a:solidFill>
                  <a:srgbClr val="CCCCCC"/>
                </a:solidFill>
              </a:endParaRPr>
            </a:p>
          </p:txBody>
        </p:sp>
        <p:sp>
          <p:nvSpPr>
            <p:cNvPr id="355" name="Google Shape;355;p40"/>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56" name="Google Shape;356;p40"/>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357" name="Google Shape;357;p40"/>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358" name="Google Shape;358;p40"/>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dk1"/>
                </a:solidFill>
              </a:rPr>
              <a:t>We follow the RWI phonics scheme and children are taught phonics every day.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lang="en-GB" sz="1800">
                <a:solidFill>
                  <a:schemeClr val="dk1"/>
                </a:solidFill>
              </a:rPr>
              <a:t>We have now moved on from whole-class phonics - the children have been assessed and grouped.  </a:t>
            </a:r>
            <a:endParaRPr sz="1800">
              <a:solidFill>
                <a:schemeClr val="dk1"/>
              </a:solidFill>
            </a:endParaRPr>
          </a:p>
          <a:p>
            <a:pPr indent="0" lvl="0" marL="3200400" rtl="0" algn="l">
              <a:spcBef>
                <a:spcPts val="0"/>
              </a:spcBef>
              <a:spcAft>
                <a:spcPts val="0"/>
              </a:spcAft>
              <a:buNone/>
            </a:pPr>
            <a:r>
              <a:t/>
            </a:r>
            <a:endParaRPr sz="1800">
              <a:solidFill>
                <a:schemeClr val="dk1"/>
              </a:solidFill>
            </a:endParaRPr>
          </a:p>
          <a:p>
            <a:pPr indent="0" lvl="0" marL="3200400" rtl="0" algn="l">
              <a:spcBef>
                <a:spcPts val="0"/>
              </a:spcBef>
              <a:spcAft>
                <a:spcPts val="0"/>
              </a:spcAft>
              <a:buNone/>
            </a:pPr>
            <a:r>
              <a:rPr lang="en-GB" sz="1800">
                <a:solidFill>
                  <a:schemeClr val="dk1"/>
                </a:solidFill>
              </a:rPr>
              <a:t>Your child will be given a phonics book in their book bags weekly for them to practise their blending skills at home.</a:t>
            </a:r>
            <a:endParaRPr sz="1800">
              <a:solidFill>
                <a:schemeClr val="dk1"/>
              </a:solidFill>
            </a:endParaRPr>
          </a:p>
          <a:p>
            <a:pPr indent="0" lvl="0" marL="3200400" rtl="0" algn="l">
              <a:spcBef>
                <a:spcPts val="0"/>
              </a:spcBef>
              <a:spcAft>
                <a:spcPts val="0"/>
              </a:spcAft>
              <a:buNone/>
            </a:pPr>
            <a:r>
              <a:t/>
            </a:r>
            <a:endParaRPr sz="1800">
              <a:solidFill>
                <a:schemeClr val="dk1"/>
              </a:solidFill>
            </a:endParaRPr>
          </a:p>
          <a:p>
            <a:pPr indent="0" lvl="0" marL="3200400" rtl="0" algn="l">
              <a:spcBef>
                <a:spcPts val="0"/>
              </a:spcBef>
              <a:spcAft>
                <a:spcPts val="0"/>
              </a:spcAft>
              <a:buNone/>
            </a:pPr>
            <a:r>
              <a:rPr lang="en-GB" sz="1800">
                <a:solidFill>
                  <a:schemeClr val="dk1"/>
                </a:solidFill>
              </a:rPr>
              <a:t>Please ensure that the books are kept in book</a:t>
            </a:r>
            <a:endParaRPr sz="1800">
              <a:solidFill>
                <a:schemeClr val="dk1"/>
              </a:solidFill>
            </a:endParaRPr>
          </a:p>
          <a:p>
            <a:pPr indent="0" lvl="0" marL="3200400" rtl="0" algn="l">
              <a:spcBef>
                <a:spcPts val="0"/>
              </a:spcBef>
              <a:spcAft>
                <a:spcPts val="0"/>
              </a:spcAft>
              <a:buNone/>
            </a:pPr>
            <a:r>
              <a:rPr lang="en-GB" sz="1800">
                <a:solidFill>
                  <a:schemeClr val="dk1"/>
                </a:solidFill>
              </a:rPr>
              <a:t>bags so that we can change these. </a:t>
            </a:r>
            <a:endParaRPr sz="1800">
              <a:solidFill>
                <a:schemeClr val="dk1"/>
              </a:solidFill>
            </a:endParaRPr>
          </a:p>
          <a:p>
            <a:pPr indent="0" lvl="0" marL="0" rtl="0" algn="l">
              <a:spcBef>
                <a:spcPts val="0"/>
              </a:spcBef>
              <a:spcAft>
                <a:spcPts val="0"/>
              </a:spcAft>
              <a:buClr>
                <a:schemeClr val="dk1"/>
              </a:buClr>
              <a:buSzPts val="1100"/>
              <a:buFont typeface="Arial"/>
              <a:buNone/>
            </a:pPr>
            <a:r>
              <a:t/>
            </a:r>
            <a:endParaRPr sz="1800">
              <a:solidFill>
                <a:srgbClr val="FF0000"/>
              </a:solidFill>
              <a:highlight>
                <a:srgbClr val="FFFF00"/>
              </a:highlight>
            </a:endParaRPr>
          </a:p>
          <a:p>
            <a:pPr indent="0" lvl="0" marL="0" rtl="0" algn="l">
              <a:spcBef>
                <a:spcPts val="0"/>
              </a:spcBef>
              <a:spcAft>
                <a:spcPts val="0"/>
              </a:spcAft>
              <a:buNone/>
            </a:pPr>
            <a:r>
              <a:t/>
            </a:r>
            <a:endParaRPr sz="1800">
              <a:solidFill>
                <a:schemeClr val="dk1"/>
              </a:solidFill>
            </a:endParaRPr>
          </a:p>
        </p:txBody>
      </p:sp>
      <p:pic>
        <p:nvPicPr>
          <p:cNvPr id="359" name="Google Shape;359;p40"/>
          <p:cNvPicPr preferRelativeResize="0"/>
          <p:nvPr/>
        </p:nvPicPr>
        <p:blipFill>
          <a:blip r:embed="rId4">
            <a:alphaModFix/>
          </a:blip>
          <a:stretch>
            <a:fillRect/>
          </a:stretch>
        </p:blipFill>
        <p:spPr>
          <a:xfrm>
            <a:off x="8079525" y="4080675"/>
            <a:ext cx="972249" cy="972249"/>
          </a:xfrm>
          <a:prstGeom prst="rect">
            <a:avLst/>
          </a:prstGeom>
          <a:noFill/>
          <a:ln>
            <a:noFill/>
          </a:ln>
        </p:spPr>
      </p:pic>
      <p:pic>
        <p:nvPicPr>
          <p:cNvPr id="360" name="Google Shape;360;p40"/>
          <p:cNvPicPr preferRelativeResize="0"/>
          <p:nvPr/>
        </p:nvPicPr>
        <p:blipFill>
          <a:blip r:embed="rId5">
            <a:alphaModFix/>
          </a:blip>
          <a:stretch>
            <a:fillRect/>
          </a:stretch>
        </p:blipFill>
        <p:spPr>
          <a:xfrm>
            <a:off x="145700" y="2901101"/>
            <a:ext cx="2822471" cy="18855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grpSp>
        <p:nvGrpSpPr>
          <p:cNvPr id="365" name="Google Shape;365;p41"/>
          <p:cNvGrpSpPr/>
          <p:nvPr/>
        </p:nvGrpSpPr>
        <p:grpSpPr>
          <a:xfrm>
            <a:off x="0" y="6725"/>
            <a:ext cx="9144000" cy="1078525"/>
            <a:chOff x="0" y="6725"/>
            <a:chExt cx="9144000" cy="1078525"/>
          </a:xfrm>
        </p:grpSpPr>
        <p:sp>
          <p:nvSpPr>
            <p:cNvPr id="366" name="Google Shape;366;p41"/>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41"/>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41"/>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Our learning this term</a:t>
              </a:r>
              <a:endParaRPr sz="1600">
                <a:solidFill>
                  <a:srgbClr val="CCCCCC"/>
                </a:solidFill>
              </a:endParaRPr>
            </a:p>
          </p:txBody>
        </p:sp>
        <p:sp>
          <p:nvSpPr>
            <p:cNvPr id="369" name="Google Shape;369;p41"/>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70" name="Google Shape;370;p41"/>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371" name="Google Shape;371;p41"/>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372" name="Google Shape;372;p41"/>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800">
                <a:solidFill>
                  <a:schemeClr val="dk1"/>
                </a:solidFill>
              </a:rPr>
              <a:t>Writing - </a:t>
            </a:r>
            <a:r>
              <a:rPr lang="en-GB" sz="1800">
                <a:solidFill>
                  <a:schemeClr val="dk1"/>
                </a:solidFill>
              </a:rPr>
              <a:t>Spring</a:t>
            </a:r>
            <a:r>
              <a:rPr lang="en-GB" sz="1800">
                <a:solidFill>
                  <a:schemeClr val="dk1"/>
                </a:solidFill>
              </a:rPr>
              <a:t> 1 - continuing with writing all of their name independently, writing letters correctly, starting to write phrases independently using their own ideas/experiences.</a:t>
            </a:r>
            <a:endParaRPr sz="1800">
              <a:solidFill>
                <a:schemeClr val="dk1"/>
              </a:solidFill>
            </a:endParaRPr>
          </a:p>
          <a:p>
            <a:pPr indent="0" lvl="0" marL="0" rtl="0" algn="l">
              <a:lnSpc>
                <a:spcPct val="115000"/>
              </a:lnSpc>
              <a:spcBef>
                <a:spcPts val="0"/>
              </a:spcBef>
              <a:spcAft>
                <a:spcPts val="0"/>
              </a:spcAft>
              <a:buNone/>
            </a:pPr>
            <a:r>
              <a:rPr lang="en-GB" sz="1800">
                <a:solidFill>
                  <a:schemeClr val="dk1"/>
                </a:solidFill>
              </a:rPr>
              <a:t>Spring 2 - Forming lower case letters and capital letters correctly, spelling</a:t>
            </a:r>
            <a:r>
              <a:rPr lang="en-GB" sz="1800">
                <a:solidFill>
                  <a:srgbClr val="222222"/>
                </a:solidFill>
              </a:rPr>
              <a:t> words by identifying the sounds and then writing the sound with letter/s. Using High Frequency/Red words in their writing. Starting to form simple sentences independently. </a:t>
            </a:r>
            <a:endParaRPr sz="2300">
              <a:solidFill>
                <a:schemeClr val="dk1"/>
              </a:solidFill>
            </a:endParaRPr>
          </a:p>
          <a:p>
            <a:pPr indent="0" lvl="0" marL="0" rtl="0" algn="l">
              <a:lnSpc>
                <a:spcPct val="115000"/>
              </a:lnSpc>
              <a:spcBef>
                <a:spcPts val="0"/>
              </a:spcBef>
              <a:spcAft>
                <a:spcPts val="0"/>
              </a:spcAft>
              <a:buNone/>
            </a:pPr>
            <a:r>
              <a:t/>
            </a:r>
            <a:endParaRPr sz="1800">
              <a:solidFill>
                <a:schemeClr val="dk1"/>
              </a:solidFill>
            </a:endParaRPr>
          </a:p>
          <a:p>
            <a:pPr indent="0" lvl="0" marL="0" rtl="0" algn="l">
              <a:lnSpc>
                <a:spcPct val="115000"/>
              </a:lnSpc>
              <a:spcBef>
                <a:spcPts val="0"/>
              </a:spcBef>
              <a:spcAft>
                <a:spcPts val="0"/>
              </a:spcAft>
              <a:buNone/>
            </a:pPr>
            <a:r>
              <a:rPr b="1" lang="en-GB" sz="1800">
                <a:solidFill>
                  <a:schemeClr val="dk1"/>
                </a:solidFill>
              </a:rPr>
              <a:t>Maths:</a:t>
            </a:r>
            <a:r>
              <a:rPr lang="en-GB" sz="1800">
                <a:solidFill>
                  <a:schemeClr val="dk1"/>
                </a:solidFill>
              </a:rPr>
              <a:t> Spring 1 - Mass and Capacity, Growing 6,7,8, Length, Height and Time</a:t>
            </a:r>
            <a:endParaRPr sz="1800">
              <a:solidFill>
                <a:schemeClr val="dk1"/>
              </a:solidFill>
            </a:endParaRPr>
          </a:p>
          <a:p>
            <a:pPr indent="0" lvl="0" marL="0" rtl="0" algn="l">
              <a:lnSpc>
                <a:spcPct val="115000"/>
              </a:lnSpc>
              <a:spcBef>
                <a:spcPts val="0"/>
              </a:spcBef>
              <a:spcAft>
                <a:spcPts val="0"/>
              </a:spcAft>
              <a:buNone/>
            </a:pPr>
            <a:r>
              <a:rPr lang="en-GB" sz="1800">
                <a:solidFill>
                  <a:schemeClr val="dk1"/>
                </a:solidFill>
              </a:rPr>
              <a:t>Spring 2 - Building 9 and 10, Exploring 3D shapes. </a:t>
            </a:r>
            <a:endParaRPr sz="16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0" lvl="0" marL="0" rtl="0" algn="l">
              <a:spcBef>
                <a:spcPts val="0"/>
              </a:spcBef>
              <a:spcAft>
                <a:spcPts val="0"/>
              </a:spcAft>
              <a:buNone/>
            </a:pPr>
            <a:r>
              <a:rPr lang="en-GB"/>
              <a:t> </a:t>
            </a:r>
            <a:endParaRPr/>
          </a:p>
        </p:txBody>
      </p:sp>
      <p:pic>
        <p:nvPicPr>
          <p:cNvPr id="373" name="Google Shape;373;p41"/>
          <p:cNvPicPr preferRelativeResize="0"/>
          <p:nvPr/>
        </p:nvPicPr>
        <p:blipFill>
          <a:blip r:embed="rId4">
            <a:alphaModFix/>
          </a:blip>
          <a:stretch>
            <a:fillRect/>
          </a:stretch>
        </p:blipFill>
        <p:spPr>
          <a:xfrm>
            <a:off x="8414050" y="4428725"/>
            <a:ext cx="663775" cy="663775"/>
          </a:xfrm>
          <a:prstGeom prst="rect">
            <a:avLst/>
          </a:prstGeom>
          <a:noFill/>
          <a:ln>
            <a:noFill/>
          </a:ln>
        </p:spPr>
      </p:pic>
      <p:pic>
        <p:nvPicPr>
          <p:cNvPr id="374" name="Google Shape;374;p41"/>
          <p:cNvPicPr preferRelativeResize="0"/>
          <p:nvPr/>
        </p:nvPicPr>
        <p:blipFill>
          <a:blip r:embed="rId5">
            <a:alphaModFix/>
          </a:blip>
          <a:stretch>
            <a:fillRect/>
          </a:stretch>
        </p:blipFill>
        <p:spPr>
          <a:xfrm>
            <a:off x="6352300" y="4026725"/>
            <a:ext cx="1682901" cy="8909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grpSp>
        <p:nvGrpSpPr>
          <p:cNvPr id="379" name="Google Shape;379;p42"/>
          <p:cNvGrpSpPr/>
          <p:nvPr/>
        </p:nvGrpSpPr>
        <p:grpSpPr>
          <a:xfrm>
            <a:off x="0" y="6725"/>
            <a:ext cx="9144000" cy="1078525"/>
            <a:chOff x="0" y="6725"/>
            <a:chExt cx="9144000" cy="1078525"/>
          </a:xfrm>
        </p:grpSpPr>
        <p:sp>
          <p:nvSpPr>
            <p:cNvPr id="380" name="Google Shape;380;p42"/>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42"/>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42"/>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Reading</a:t>
              </a:r>
              <a:endParaRPr sz="1600">
                <a:solidFill>
                  <a:srgbClr val="CCCCCC"/>
                </a:solidFill>
              </a:endParaRPr>
            </a:p>
          </p:txBody>
        </p:sp>
        <p:sp>
          <p:nvSpPr>
            <p:cNvPr id="383" name="Google Shape;383;p42"/>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4" name="Google Shape;384;p42"/>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385" name="Google Shape;385;p42"/>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386" name="Google Shape;386;p42"/>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dk1"/>
                </a:solidFill>
              </a:rPr>
              <a:t>Becoming a fluent, skilled and attentive reader starts at the earliest stages. Therefore, making sure that children become engaged with reading at the earliest opportunity is one of the most important ways to make a difference to their life chances. </a:t>
            </a:r>
            <a:endParaRPr sz="1800">
              <a:solidFill>
                <a:schemeClr val="dk1"/>
              </a:solidFill>
            </a:endParaRPr>
          </a:p>
          <a:p>
            <a:pPr indent="0" lvl="0" marL="0" rtl="0" algn="l">
              <a:spcBef>
                <a:spcPts val="0"/>
              </a:spcBef>
              <a:spcAft>
                <a:spcPts val="0"/>
              </a:spcAft>
              <a:buNone/>
            </a:pPr>
            <a:r>
              <a:t/>
            </a:r>
            <a:endParaRPr sz="1800">
              <a:solidFill>
                <a:schemeClr val="dk1"/>
              </a:solidFill>
              <a:highlight>
                <a:schemeClr val="accent6"/>
              </a:highlight>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lang="en-GB" sz="1800">
                <a:solidFill>
                  <a:schemeClr val="dk1"/>
                </a:solidFill>
              </a:rPr>
              <a:t>Books are changed weekly. Please listen to your child read </a:t>
            </a:r>
            <a:r>
              <a:rPr b="1" lang="en-GB" sz="1800" u="sng">
                <a:solidFill>
                  <a:schemeClr val="dk1"/>
                </a:solidFill>
              </a:rPr>
              <a:t>every day</a:t>
            </a:r>
            <a:r>
              <a:rPr lang="en-GB" sz="1800">
                <a:solidFill>
                  <a:schemeClr val="dk1"/>
                </a:solidFill>
              </a:rPr>
              <a:t> and</a:t>
            </a:r>
            <a:endParaRPr sz="1800">
              <a:solidFill>
                <a:schemeClr val="dk1"/>
              </a:solidFill>
            </a:endParaRPr>
          </a:p>
          <a:p>
            <a:pPr indent="0" lvl="0" marL="0" rtl="0" algn="l">
              <a:spcBef>
                <a:spcPts val="0"/>
              </a:spcBef>
              <a:spcAft>
                <a:spcPts val="0"/>
              </a:spcAft>
              <a:buNone/>
            </a:pPr>
            <a:r>
              <a:rPr lang="en-GB" sz="1800">
                <a:solidFill>
                  <a:schemeClr val="dk1"/>
                </a:solidFill>
              </a:rPr>
              <a:t>leave a comment in his/her reading record.</a:t>
            </a:r>
            <a:endParaRPr sz="1800">
              <a:solidFill>
                <a:schemeClr val="dk1"/>
              </a:solidFill>
            </a:endParaRPr>
          </a:p>
          <a:p>
            <a:pPr indent="0" lvl="0" marL="0" rtl="0" algn="l">
              <a:spcBef>
                <a:spcPts val="0"/>
              </a:spcBef>
              <a:spcAft>
                <a:spcPts val="0"/>
              </a:spcAft>
              <a:buNone/>
            </a:pPr>
            <a:r>
              <a:rPr lang="en-GB" sz="1800">
                <a:solidFill>
                  <a:schemeClr val="dk1"/>
                </a:solidFill>
              </a:rPr>
              <a:t>Join us every </a:t>
            </a:r>
            <a:r>
              <a:rPr b="1" lang="en-GB" sz="1800">
                <a:solidFill>
                  <a:schemeClr val="dk1"/>
                </a:solidFill>
              </a:rPr>
              <a:t>Thursday at 2.45pm</a:t>
            </a:r>
            <a:r>
              <a:rPr lang="en-GB" sz="1800">
                <a:solidFill>
                  <a:schemeClr val="dk1"/>
                </a:solidFill>
              </a:rPr>
              <a:t> for our Parent reading sessions. </a:t>
            </a:r>
            <a:endParaRPr sz="1800">
              <a:solidFill>
                <a:schemeClr val="dk1"/>
              </a:solidFill>
            </a:endParaRPr>
          </a:p>
        </p:txBody>
      </p:sp>
      <p:pic>
        <p:nvPicPr>
          <p:cNvPr id="387" name="Google Shape;387;p42"/>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388" name="Google Shape;388;p42"/>
          <p:cNvPicPr preferRelativeResize="0"/>
          <p:nvPr/>
        </p:nvPicPr>
        <p:blipFill>
          <a:blip r:embed="rId5">
            <a:alphaModFix/>
          </a:blip>
          <a:stretch>
            <a:fillRect/>
          </a:stretch>
        </p:blipFill>
        <p:spPr>
          <a:xfrm>
            <a:off x="822800" y="2082011"/>
            <a:ext cx="1388100" cy="528203"/>
          </a:xfrm>
          <a:prstGeom prst="rect">
            <a:avLst/>
          </a:prstGeom>
          <a:noFill/>
          <a:ln>
            <a:noFill/>
          </a:ln>
        </p:spPr>
      </p:pic>
      <p:pic>
        <p:nvPicPr>
          <p:cNvPr id="389" name="Google Shape;389;p42"/>
          <p:cNvPicPr preferRelativeResize="0"/>
          <p:nvPr/>
        </p:nvPicPr>
        <p:blipFill>
          <a:blip r:embed="rId6">
            <a:alphaModFix/>
          </a:blip>
          <a:stretch>
            <a:fillRect/>
          </a:stretch>
        </p:blipFill>
        <p:spPr>
          <a:xfrm>
            <a:off x="2075474" y="2447650"/>
            <a:ext cx="2067575" cy="1465406"/>
          </a:xfrm>
          <a:prstGeom prst="rect">
            <a:avLst/>
          </a:prstGeom>
          <a:noFill/>
          <a:ln>
            <a:noFill/>
          </a:ln>
        </p:spPr>
      </p:pic>
      <p:pic>
        <p:nvPicPr>
          <p:cNvPr id="390" name="Google Shape;390;p42"/>
          <p:cNvPicPr preferRelativeResize="0"/>
          <p:nvPr/>
        </p:nvPicPr>
        <p:blipFill>
          <a:blip r:embed="rId7">
            <a:alphaModFix/>
          </a:blip>
          <a:stretch>
            <a:fillRect/>
          </a:stretch>
        </p:blipFill>
        <p:spPr>
          <a:xfrm>
            <a:off x="4335525" y="2418200"/>
            <a:ext cx="1388100" cy="1524312"/>
          </a:xfrm>
          <a:prstGeom prst="rect">
            <a:avLst/>
          </a:prstGeom>
          <a:noFill/>
          <a:ln>
            <a:noFill/>
          </a:ln>
        </p:spPr>
      </p:pic>
      <p:pic>
        <p:nvPicPr>
          <p:cNvPr id="391" name="Google Shape;391;p42"/>
          <p:cNvPicPr preferRelativeResize="0"/>
          <p:nvPr/>
        </p:nvPicPr>
        <p:blipFill rotWithShape="1">
          <a:blip r:embed="rId8">
            <a:alphaModFix/>
          </a:blip>
          <a:srcRect b="25171" l="0" r="0" t="12889"/>
          <a:stretch/>
        </p:blipFill>
        <p:spPr>
          <a:xfrm>
            <a:off x="6234925" y="2418200"/>
            <a:ext cx="1620200" cy="1465400"/>
          </a:xfrm>
          <a:prstGeom prst="rect">
            <a:avLst/>
          </a:prstGeom>
          <a:noFill/>
          <a:ln>
            <a:noFill/>
          </a:ln>
        </p:spPr>
      </p:pic>
      <p:pic>
        <p:nvPicPr>
          <p:cNvPr id="392" name="Google Shape;392;p42"/>
          <p:cNvPicPr preferRelativeResize="0"/>
          <p:nvPr/>
        </p:nvPicPr>
        <p:blipFill rotWithShape="1">
          <a:blip r:embed="rId9">
            <a:alphaModFix/>
          </a:blip>
          <a:srcRect b="30011" l="11382" r="19298" t="8654"/>
          <a:stretch/>
        </p:blipFill>
        <p:spPr>
          <a:xfrm>
            <a:off x="474800" y="2571750"/>
            <a:ext cx="1306800" cy="13896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grpSp>
        <p:nvGrpSpPr>
          <p:cNvPr id="397" name="Google Shape;397;p43"/>
          <p:cNvGrpSpPr/>
          <p:nvPr/>
        </p:nvGrpSpPr>
        <p:grpSpPr>
          <a:xfrm>
            <a:off x="0" y="6725"/>
            <a:ext cx="9144000" cy="1078525"/>
            <a:chOff x="0" y="6725"/>
            <a:chExt cx="9144000" cy="1078525"/>
          </a:xfrm>
        </p:grpSpPr>
        <p:sp>
          <p:nvSpPr>
            <p:cNvPr id="398" name="Google Shape;398;p43"/>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43"/>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43"/>
            <p:cNvSpPr txBox="1"/>
            <p:nvPr/>
          </p:nvSpPr>
          <p:spPr>
            <a:xfrm>
              <a:off x="687375" y="112000"/>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Homework</a:t>
              </a:r>
              <a:endParaRPr sz="1600">
                <a:solidFill>
                  <a:srgbClr val="CCCCCC"/>
                </a:solidFill>
              </a:endParaRPr>
            </a:p>
          </p:txBody>
        </p:sp>
        <p:sp>
          <p:nvSpPr>
            <p:cNvPr id="401" name="Google Shape;401;p43"/>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02" name="Google Shape;402;p43"/>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403" name="Google Shape;403;p43"/>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404" name="Google Shape;404;p43"/>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700">
                <a:solidFill>
                  <a:schemeClr val="dk1"/>
                </a:solidFill>
                <a:highlight>
                  <a:schemeClr val="lt1"/>
                </a:highlight>
              </a:rPr>
              <a:t>Weekly homework will be set on ‘Evidence Me’ on a Friday afternoon. Please take the time to support your child with this homework and take photographic or video evidence which you can send to your class teacher on the ‘Evidence Me’ app. </a:t>
            </a:r>
            <a:endParaRPr sz="1700">
              <a:solidFill>
                <a:schemeClr val="dk1"/>
              </a:solidFill>
              <a:highlight>
                <a:schemeClr val="lt1"/>
              </a:highlight>
            </a:endParaRPr>
          </a:p>
          <a:p>
            <a:pPr indent="0" lvl="0" marL="0" rtl="0" algn="l">
              <a:spcBef>
                <a:spcPts val="0"/>
              </a:spcBef>
              <a:spcAft>
                <a:spcPts val="0"/>
              </a:spcAft>
              <a:buNone/>
            </a:pPr>
            <a:r>
              <a:t/>
            </a:r>
            <a:endParaRPr sz="1700">
              <a:solidFill>
                <a:schemeClr val="dk1"/>
              </a:solidFill>
              <a:highlight>
                <a:schemeClr val="lt1"/>
              </a:highlight>
            </a:endParaRPr>
          </a:p>
          <a:p>
            <a:pPr indent="0" lvl="0" marL="0" rtl="0" algn="l">
              <a:spcBef>
                <a:spcPts val="0"/>
              </a:spcBef>
              <a:spcAft>
                <a:spcPts val="0"/>
              </a:spcAft>
              <a:buNone/>
            </a:pPr>
            <a:r>
              <a:rPr lang="en-GB" sz="1700">
                <a:solidFill>
                  <a:schemeClr val="dk1"/>
                </a:solidFill>
              </a:rPr>
              <a:t>Reception will start to receive 5 spellings a week based on their </a:t>
            </a:r>
            <a:r>
              <a:rPr lang="en-GB" sz="1700">
                <a:solidFill>
                  <a:schemeClr val="dk1"/>
                </a:solidFill>
              </a:rPr>
              <a:t>phonics</a:t>
            </a:r>
            <a:r>
              <a:rPr lang="en-GB" sz="1700">
                <a:solidFill>
                  <a:schemeClr val="dk1"/>
                </a:solidFill>
              </a:rPr>
              <a:t> knowledge and set by their phonics teacher. On some weeks they will receive one or two High Frequency words (some of which cannot be sounded out - sight words) which we have been learning in class.  Please help your child to practise and learn these spellings. </a:t>
            </a:r>
            <a:endParaRPr sz="1700">
              <a:solidFill>
                <a:schemeClr val="dk1"/>
              </a:solidFill>
            </a:endParaRPr>
          </a:p>
          <a:p>
            <a:pPr indent="0" lvl="0" marL="0" rtl="0" algn="l">
              <a:spcBef>
                <a:spcPts val="0"/>
              </a:spcBef>
              <a:spcAft>
                <a:spcPts val="0"/>
              </a:spcAft>
              <a:buNone/>
            </a:pPr>
            <a:r>
              <a:t/>
            </a:r>
            <a:endParaRPr sz="1700">
              <a:solidFill>
                <a:schemeClr val="dk1"/>
              </a:solidFill>
              <a:highlight>
                <a:schemeClr val="lt1"/>
              </a:highlight>
            </a:endParaRPr>
          </a:p>
          <a:p>
            <a:pPr indent="0" lvl="0" marL="0" rtl="0" algn="l">
              <a:spcBef>
                <a:spcPts val="0"/>
              </a:spcBef>
              <a:spcAft>
                <a:spcPts val="0"/>
              </a:spcAft>
              <a:buNone/>
            </a:pPr>
            <a:r>
              <a:t/>
            </a:r>
            <a:endParaRPr sz="1700">
              <a:solidFill>
                <a:schemeClr val="dk1"/>
              </a:solidFill>
              <a:highlight>
                <a:schemeClr val="lt1"/>
              </a:highlight>
            </a:endParaRPr>
          </a:p>
        </p:txBody>
      </p:sp>
      <p:pic>
        <p:nvPicPr>
          <p:cNvPr id="405" name="Google Shape;405;p43"/>
          <p:cNvPicPr preferRelativeResize="0"/>
          <p:nvPr/>
        </p:nvPicPr>
        <p:blipFill>
          <a:blip r:embed="rId4">
            <a:alphaModFix/>
          </a:blip>
          <a:stretch>
            <a:fillRect/>
          </a:stretch>
        </p:blipFill>
        <p:spPr>
          <a:xfrm>
            <a:off x="8462625" y="4463775"/>
            <a:ext cx="589150" cy="589150"/>
          </a:xfrm>
          <a:prstGeom prst="rect">
            <a:avLst/>
          </a:prstGeom>
          <a:noFill/>
          <a:ln>
            <a:noFill/>
          </a:ln>
        </p:spPr>
      </p:pic>
      <p:pic>
        <p:nvPicPr>
          <p:cNvPr id="406" name="Google Shape;406;p43"/>
          <p:cNvPicPr preferRelativeResize="0"/>
          <p:nvPr/>
        </p:nvPicPr>
        <p:blipFill>
          <a:blip r:embed="rId5">
            <a:alphaModFix/>
          </a:blip>
          <a:stretch>
            <a:fillRect/>
          </a:stretch>
        </p:blipFill>
        <p:spPr>
          <a:xfrm>
            <a:off x="2580500" y="3695050"/>
            <a:ext cx="3174675" cy="12541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grpSp>
        <p:nvGrpSpPr>
          <p:cNvPr id="411" name="Google Shape;411;p44"/>
          <p:cNvGrpSpPr/>
          <p:nvPr/>
        </p:nvGrpSpPr>
        <p:grpSpPr>
          <a:xfrm>
            <a:off x="0" y="6725"/>
            <a:ext cx="9144000" cy="1078525"/>
            <a:chOff x="0" y="6725"/>
            <a:chExt cx="9144000" cy="1078525"/>
          </a:xfrm>
        </p:grpSpPr>
        <p:sp>
          <p:nvSpPr>
            <p:cNvPr id="412" name="Google Shape;412;p44"/>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44"/>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44"/>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Educational Visits</a:t>
              </a:r>
              <a:endParaRPr sz="1600">
                <a:solidFill>
                  <a:srgbClr val="CCCCCC"/>
                </a:solidFill>
              </a:endParaRPr>
            </a:p>
          </p:txBody>
        </p:sp>
        <p:sp>
          <p:nvSpPr>
            <p:cNvPr id="415" name="Google Shape;415;p44"/>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6" name="Google Shape;416;p44"/>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417" name="Google Shape;417;p44"/>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418" name="Google Shape;418;p44"/>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900">
                <a:solidFill>
                  <a:schemeClr val="dk1"/>
                </a:solidFill>
              </a:rPr>
              <a:t>Spring 1: St Thomas of Canterbury Church Grays - Monday 9th January.</a:t>
            </a:r>
            <a:endParaRPr sz="1900">
              <a:solidFill>
                <a:schemeClr val="dk1"/>
              </a:solidFill>
            </a:endParaRPr>
          </a:p>
          <a:p>
            <a:pPr indent="0" lvl="0" marL="0" rtl="0" algn="l">
              <a:spcBef>
                <a:spcPts val="0"/>
              </a:spcBef>
              <a:spcAft>
                <a:spcPts val="0"/>
              </a:spcAft>
              <a:buNone/>
            </a:pPr>
            <a:r>
              <a:t/>
            </a:r>
            <a:endParaRPr sz="1900">
              <a:solidFill>
                <a:schemeClr val="dk1"/>
              </a:solidFill>
            </a:endParaRPr>
          </a:p>
          <a:p>
            <a:pPr indent="0" lvl="0" marL="0" rtl="0" algn="l">
              <a:spcBef>
                <a:spcPts val="0"/>
              </a:spcBef>
              <a:spcAft>
                <a:spcPts val="0"/>
              </a:spcAft>
              <a:buNone/>
            </a:pPr>
            <a:r>
              <a:rPr lang="en-GB" sz="1900">
                <a:solidFill>
                  <a:schemeClr val="dk1"/>
                </a:solidFill>
              </a:rPr>
              <a:t>We have already visited the church to kick off our new topic - Celebrating. This is a great opportunity for the children to experience being inside a church and seeing some of the signs and symbols within the church. </a:t>
            </a:r>
            <a:endParaRPr sz="1900">
              <a:solidFill>
                <a:schemeClr val="dk1"/>
              </a:solidFill>
            </a:endParaRPr>
          </a:p>
          <a:p>
            <a:pPr indent="0" lvl="0" marL="0" rtl="0" algn="l">
              <a:spcBef>
                <a:spcPts val="0"/>
              </a:spcBef>
              <a:spcAft>
                <a:spcPts val="0"/>
              </a:spcAft>
              <a:buNone/>
            </a:pPr>
            <a:r>
              <a:t/>
            </a:r>
            <a:endParaRPr sz="1800"/>
          </a:p>
          <a:p>
            <a:pPr indent="0" lvl="0" marL="0" rtl="0" algn="l">
              <a:spcBef>
                <a:spcPts val="0"/>
              </a:spcBef>
              <a:spcAft>
                <a:spcPts val="0"/>
              </a:spcAft>
              <a:buNone/>
            </a:pPr>
            <a:r>
              <a:rPr lang="en-GB" sz="1800"/>
              <a:t>For local visits we do not require a consent form as you have already signed </a:t>
            </a:r>
            <a:r>
              <a:rPr lang="en-GB" sz="1800">
                <a:solidFill>
                  <a:schemeClr val="dk1"/>
                </a:solidFill>
                <a:highlight>
                  <a:srgbClr val="FFFFFF"/>
                </a:highlight>
              </a:rPr>
              <a:t>a local visit permission slip as part of the new entrant paperwork.</a:t>
            </a:r>
            <a:endParaRPr sz="1800">
              <a:solidFill>
                <a:schemeClr val="dk1"/>
              </a:solidFill>
            </a:endParaRPr>
          </a:p>
          <a:p>
            <a:pPr indent="0" lvl="0" marL="0" rtl="0" algn="l">
              <a:lnSpc>
                <a:spcPct val="115000"/>
              </a:lnSpc>
              <a:spcBef>
                <a:spcPts val="0"/>
              </a:spcBef>
              <a:spcAft>
                <a:spcPts val="0"/>
              </a:spcAft>
              <a:buNone/>
            </a:pPr>
            <a:r>
              <a:t/>
            </a:r>
            <a:endParaRPr sz="1800">
              <a:solidFill>
                <a:schemeClr val="dk1"/>
              </a:solidFill>
            </a:endParaRPr>
          </a:p>
          <a:p>
            <a:pPr indent="0" lvl="0" marL="0" rtl="0" algn="l">
              <a:lnSpc>
                <a:spcPct val="115000"/>
              </a:lnSpc>
              <a:spcBef>
                <a:spcPts val="0"/>
              </a:spcBef>
              <a:spcAft>
                <a:spcPts val="0"/>
              </a:spcAft>
              <a:buNone/>
            </a:pPr>
            <a:r>
              <a:rPr lang="en-GB" sz="1800">
                <a:solidFill>
                  <a:schemeClr val="dk1"/>
                </a:solidFill>
              </a:rPr>
              <a:t>For other trips, consent forms must be returned by every child before we can allow them to participate. Verbal consent is </a:t>
            </a:r>
            <a:r>
              <a:rPr b="1" lang="en-GB" sz="1800" u="sng">
                <a:solidFill>
                  <a:schemeClr val="dk1"/>
                </a:solidFill>
              </a:rPr>
              <a:t>not</a:t>
            </a:r>
            <a:r>
              <a:rPr lang="en-GB" sz="1800">
                <a:solidFill>
                  <a:schemeClr val="dk1"/>
                </a:solidFill>
              </a:rPr>
              <a:t> accepted for children to take part in </a:t>
            </a:r>
            <a:endParaRPr sz="1800">
              <a:solidFill>
                <a:schemeClr val="dk1"/>
              </a:solidFill>
            </a:endParaRPr>
          </a:p>
          <a:p>
            <a:pPr indent="0" lvl="0" marL="0" rtl="0" algn="l">
              <a:lnSpc>
                <a:spcPct val="115000"/>
              </a:lnSpc>
              <a:spcBef>
                <a:spcPts val="0"/>
              </a:spcBef>
              <a:spcAft>
                <a:spcPts val="0"/>
              </a:spcAft>
              <a:buNone/>
            </a:pPr>
            <a:r>
              <a:rPr lang="en-GB" sz="1800">
                <a:solidFill>
                  <a:schemeClr val="dk1"/>
                </a:solidFill>
              </a:rPr>
              <a:t>any activity. </a:t>
            </a:r>
            <a:endParaRPr sz="1800"/>
          </a:p>
        </p:txBody>
      </p:sp>
      <p:pic>
        <p:nvPicPr>
          <p:cNvPr id="419" name="Google Shape;419;p44"/>
          <p:cNvPicPr preferRelativeResize="0"/>
          <p:nvPr/>
        </p:nvPicPr>
        <p:blipFill>
          <a:blip r:embed="rId4">
            <a:alphaModFix/>
          </a:blip>
          <a:stretch>
            <a:fillRect/>
          </a:stretch>
        </p:blipFill>
        <p:spPr>
          <a:xfrm>
            <a:off x="8141875" y="4207550"/>
            <a:ext cx="935950" cy="9359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grpSp>
        <p:nvGrpSpPr>
          <p:cNvPr id="424" name="Google Shape;424;p45"/>
          <p:cNvGrpSpPr/>
          <p:nvPr/>
        </p:nvGrpSpPr>
        <p:grpSpPr>
          <a:xfrm>
            <a:off x="0" y="6725"/>
            <a:ext cx="9144000" cy="1078525"/>
            <a:chOff x="0" y="6725"/>
            <a:chExt cx="9144000" cy="1078525"/>
          </a:xfrm>
        </p:grpSpPr>
        <p:sp>
          <p:nvSpPr>
            <p:cNvPr id="425" name="Google Shape;425;p45"/>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45"/>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45"/>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After school clubs</a:t>
              </a:r>
              <a:endParaRPr sz="1600">
                <a:solidFill>
                  <a:srgbClr val="CCCCCC"/>
                </a:solidFill>
              </a:endParaRPr>
            </a:p>
          </p:txBody>
        </p:sp>
        <p:sp>
          <p:nvSpPr>
            <p:cNvPr id="428" name="Google Shape;428;p45"/>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29" name="Google Shape;429;p45"/>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430" name="Google Shape;430;p45"/>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431" name="Google Shape;431;p45"/>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1900">
                <a:solidFill>
                  <a:schemeClr val="dk1"/>
                </a:solidFill>
              </a:rPr>
              <a:t>We are delighted to offer an increased range of after-school clubs </a:t>
            </a:r>
            <a:r>
              <a:rPr lang="en-GB" sz="1800"/>
              <a:t>this academic year, details of which are sent out at the beginning of each term.</a:t>
            </a:r>
            <a:endParaRPr sz="1800"/>
          </a:p>
          <a:p>
            <a:pPr indent="0" lvl="0" marL="0" rtl="0" algn="l">
              <a:lnSpc>
                <a:spcPct val="115000"/>
              </a:lnSpc>
              <a:spcBef>
                <a:spcPts val="0"/>
              </a:spcBef>
              <a:spcAft>
                <a:spcPts val="0"/>
              </a:spcAft>
              <a:buNone/>
            </a:pPr>
            <a:r>
              <a:t/>
            </a:r>
            <a:endParaRPr sz="1800"/>
          </a:p>
          <a:p>
            <a:pPr indent="0" lvl="0" marL="0" rtl="0" algn="l">
              <a:lnSpc>
                <a:spcPct val="115000"/>
              </a:lnSpc>
              <a:spcBef>
                <a:spcPts val="0"/>
              </a:spcBef>
              <a:spcAft>
                <a:spcPts val="0"/>
              </a:spcAft>
              <a:buNone/>
            </a:pPr>
            <a:r>
              <a:rPr lang="en-GB" sz="1800"/>
              <a:t>Parents/carers can also access Jules et Lis before and after school clubs, run by an external provider. Details can be found on </a:t>
            </a:r>
            <a:r>
              <a:rPr lang="en-GB" sz="1800" u="sng">
                <a:solidFill>
                  <a:schemeClr val="hlink"/>
                </a:solidFill>
                <a:hlinkClick r:id="rId4"/>
              </a:rPr>
              <a:t>https://julesetlis.co.uk/</a:t>
            </a:r>
            <a:endParaRPr sz="1800"/>
          </a:p>
          <a:p>
            <a:pPr indent="0" lvl="0" marL="0" rtl="0" algn="l">
              <a:lnSpc>
                <a:spcPct val="115000"/>
              </a:lnSpc>
              <a:spcBef>
                <a:spcPts val="0"/>
              </a:spcBef>
              <a:spcAft>
                <a:spcPts val="0"/>
              </a:spcAft>
              <a:buNone/>
            </a:pPr>
            <a:r>
              <a:t/>
            </a:r>
            <a:endParaRPr sz="1800"/>
          </a:p>
          <a:p>
            <a:pPr indent="0" lvl="0" marL="0" rtl="0" algn="l">
              <a:lnSpc>
                <a:spcPct val="115000"/>
              </a:lnSpc>
              <a:spcBef>
                <a:spcPts val="0"/>
              </a:spcBef>
              <a:spcAft>
                <a:spcPts val="0"/>
              </a:spcAft>
              <a:buNone/>
            </a:pPr>
            <a:r>
              <a:t/>
            </a:r>
            <a:endParaRPr sz="1800"/>
          </a:p>
        </p:txBody>
      </p:sp>
      <p:pic>
        <p:nvPicPr>
          <p:cNvPr id="432" name="Google Shape;432;p45"/>
          <p:cNvPicPr preferRelativeResize="0"/>
          <p:nvPr/>
        </p:nvPicPr>
        <p:blipFill>
          <a:blip r:embed="rId5">
            <a:alphaModFix/>
          </a:blip>
          <a:stretch>
            <a:fillRect/>
          </a:stretch>
        </p:blipFill>
        <p:spPr>
          <a:xfrm>
            <a:off x="7981400" y="3982550"/>
            <a:ext cx="1070375" cy="1070375"/>
          </a:xfrm>
          <a:prstGeom prst="rect">
            <a:avLst/>
          </a:prstGeom>
          <a:noFill/>
          <a:ln>
            <a:noFill/>
          </a:ln>
        </p:spPr>
      </p:pic>
      <p:pic>
        <p:nvPicPr>
          <p:cNvPr id="433" name="Google Shape;433;p45"/>
          <p:cNvPicPr preferRelativeResize="0"/>
          <p:nvPr/>
        </p:nvPicPr>
        <p:blipFill>
          <a:blip r:embed="rId6">
            <a:alphaModFix/>
          </a:blip>
          <a:stretch>
            <a:fillRect/>
          </a:stretch>
        </p:blipFill>
        <p:spPr>
          <a:xfrm>
            <a:off x="1394046" y="3107096"/>
            <a:ext cx="1945750" cy="1683700"/>
          </a:xfrm>
          <a:prstGeom prst="rect">
            <a:avLst/>
          </a:prstGeom>
          <a:noFill/>
          <a:ln>
            <a:noFill/>
          </a:ln>
        </p:spPr>
      </p:pic>
      <p:pic>
        <p:nvPicPr>
          <p:cNvPr id="434" name="Google Shape;434;p45"/>
          <p:cNvPicPr preferRelativeResize="0"/>
          <p:nvPr/>
        </p:nvPicPr>
        <p:blipFill>
          <a:blip r:embed="rId7">
            <a:alphaModFix/>
          </a:blip>
          <a:stretch>
            <a:fillRect/>
          </a:stretch>
        </p:blipFill>
        <p:spPr>
          <a:xfrm>
            <a:off x="4615749" y="3005975"/>
            <a:ext cx="2089708" cy="18859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grpSp>
        <p:nvGrpSpPr>
          <p:cNvPr id="439" name="Google Shape;439;p46"/>
          <p:cNvGrpSpPr/>
          <p:nvPr/>
        </p:nvGrpSpPr>
        <p:grpSpPr>
          <a:xfrm>
            <a:off x="0" y="6725"/>
            <a:ext cx="9144000" cy="1078525"/>
            <a:chOff x="0" y="6725"/>
            <a:chExt cx="9144000" cy="1078525"/>
          </a:xfrm>
        </p:grpSpPr>
        <p:sp>
          <p:nvSpPr>
            <p:cNvPr id="440" name="Google Shape;440;p46"/>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46"/>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46"/>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Arbor </a:t>
              </a:r>
              <a:endParaRPr sz="1600">
                <a:solidFill>
                  <a:srgbClr val="CCCCCC"/>
                </a:solidFill>
              </a:endParaRPr>
            </a:p>
          </p:txBody>
        </p:sp>
        <p:sp>
          <p:nvSpPr>
            <p:cNvPr id="443" name="Google Shape;443;p46"/>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44" name="Google Shape;444;p46"/>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445" name="Google Shape;445;p46"/>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446" name="Google Shape;446;p46"/>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p>
        </p:txBody>
      </p:sp>
      <p:pic>
        <p:nvPicPr>
          <p:cNvPr id="447" name="Google Shape;447;p46"/>
          <p:cNvPicPr preferRelativeResize="0"/>
          <p:nvPr/>
        </p:nvPicPr>
        <p:blipFill>
          <a:blip r:embed="rId4">
            <a:alphaModFix/>
          </a:blip>
          <a:stretch>
            <a:fillRect/>
          </a:stretch>
        </p:blipFill>
        <p:spPr>
          <a:xfrm>
            <a:off x="7981400" y="3982550"/>
            <a:ext cx="1070375" cy="1070375"/>
          </a:xfrm>
          <a:prstGeom prst="rect">
            <a:avLst/>
          </a:prstGeom>
          <a:noFill/>
          <a:ln>
            <a:noFill/>
          </a:ln>
        </p:spPr>
      </p:pic>
      <p:pic>
        <p:nvPicPr>
          <p:cNvPr id="448" name="Google Shape;448;p46"/>
          <p:cNvPicPr preferRelativeResize="0"/>
          <p:nvPr/>
        </p:nvPicPr>
        <p:blipFill>
          <a:blip r:embed="rId5">
            <a:alphaModFix/>
          </a:blip>
          <a:stretch>
            <a:fillRect/>
          </a:stretch>
        </p:blipFill>
        <p:spPr>
          <a:xfrm>
            <a:off x="3761401" y="1473825"/>
            <a:ext cx="4155776" cy="3365300"/>
          </a:xfrm>
          <a:prstGeom prst="rect">
            <a:avLst/>
          </a:prstGeom>
          <a:noFill/>
          <a:ln>
            <a:noFill/>
          </a:ln>
        </p:spPr>
      </p:pic>
      <p:sp>
        <p:nvSpPr>
          <p:cNvPr id="449" name="Google Shape;449;p46"/>
          <p:cNvSpPr txBox="1"/>
          <p:nvPr/>
        </p:nvSpPr>
        <p:spPr>
          <a:xfrm>
            <a:off x="171300" y="1958275"/>
            <a:ext cx="3590100" cy="2396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All correspondence, </a:t>
            </a:r>
            <a:endParaRPr sz="2400">
              <a:solidFill>
                <a:schemeClr val="dk1"/>
              </a:solidFill>
            </a:endParaRPr>
          </a:p>
          <a:p>
            <a:pPr indent="0" lvl="0" marL="0" rtl="0" algn="ctr">
              <a:spcBef>
                <a:spcPts val="0"/>
              </a:spcBef>
              <a:spcAft>
                <a:spcPts val="0"/>
              </a:spcAft>
              <a:buClr>
                <a:schemeClr val="dk1"/>
              </a:buClr>
              <a:buSzPts val="1100"/>
              <a:buFont typeface="Arial"/>
              <a:buNone/>
            </a:pPr>
            <a:r>
              <a:rPr lang="en-GB" sz="2400">
                <a:solidFill>
                  <a:schemeClr val="dk1"/>
                </a:solidFill>
              </a:rPr>
              <a:t>payments and club bookings will be sent electronically through Arbor.</a:t>
            </a:r>
            <a:endParaRPr sz="2400">
              <a:solidFill>
                <a:schemeClr val="dk1"/>
              </a:solidFill>
            </a:endParaRPr>
          </a:p>
          <a:p>
            <a:pPr indent="0" lvl="0" marL="0" rtl="0" algn="ctr">
              <a:spcBef>
                <a:spcPts val="0"/>
              </a:spcBef>
              <a:spcAft>
                <a:spcPts val="0"/>
              </a:spcAft>
              <a:buClr>
                <a:schemeClr val="dk1"/>
              </a:buClr>
              <a:buSzPts val="1100"/>
              <a:buFont typeface="Arial"/>
              <a:buNone/>
            </a:pPr>
            <a:r>
              <a:t/>
            </a:r>
            <a:endParaRPr sz="2400">
              <a:solidFill>
                <a:schemeClr val="dk1"/>
              </a:solidFill>
            </a:endParaRPr>
          </a:p>
          <a:p>
            <a:pPr indent="0" lvl="0" marL="0" rtl="0" algn="ctr">
              <a:spcBef>
                <a:spcPts val="0"/>
              </a:spcBef>
              <a:spcAft>
                <a:spcPts val="0"/>
              </a:spcAft>
              <a:buClr>
                <a:schemeClr val="dk1"/>
              </a:buClr>
              <a:buSzPts val="1100"/>
              <a:buFont typeface="Arial"/>
              <a:buNone/>
            </a:pPr>
            <a:r>
              <a:t/>
            </a:r>
            <a:endParaRPr sz="2400">
              <a:solidFill>
                <a:schemeClr val="dk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grpSp>
        <p:nvGrpSpPr>
          <p:cNvPr id="454" name="Google Shape;454;p47"/>
          <p:cNvGrpSpPr/>
          <p:nvPr/>
        </p:nvGrpSpPr>
        <p:grpSpPr>
          <a:xfrm>
            <a:off x="0" y="6725"/>
            <a:ext cx="9144000" cy="1078525"/>
            <a:chOff x="0" y="6725"/>
            <a:chExt cx="9144000" cy="1078525"/>
          </a:xfrm>
        </p:grpSpPr>
        <p:sp>
          <p:nvSpPr>
            <p:cNvPr id="455" name="Google Shape;455;p47"/>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47"/>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47"/>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Dates for your diary</a:t>
              </a:r>
              <a:endParaRPr sz="1600">
                <a:solidFill>
                  <a:srgbClr val="CCCCCC"/>
                </a:solidFill>
              </a:endParaRPr>
            </a:p>
          </p:txBody>
        </p:sp>
        <p:sp>
          <p:nvSpPr>
            <p:cNvPr id="458" name="Google Shape;458;p47"/>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59" name="Google Shape;459;p47"/>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460" name="Google Shape;460;p47"/>
          <p:cNvSpPr txBox="1"/>
          <p:nvPr/>
        </p:nvSpPr>
        <p:spPr>
          <a:xfrm>
            <a:off x="1333225" y="1172950"/>
            <a:ext cx="6855600" cy="387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100"/>
          </a:p>
          <a:p>
            <a:pPr indent="0" lvl="0" marL="0" rtl="0" algn="l">
              <a:spcBef>
                <a:spcPts val="0"/>
              </a:spcBef>
              <a:spcAft>
                <a:spcPts val="0"/>
              </a:spcAft>
              <a:buNone/>
            </a:pPr>
            <a:r>
              <a:t/>
            </a:r>
            <a:endParaRPr sz="2100"/>
          </a:p>
        </p:txBody>
      </p:sp>
      <p:sp>
        <p:nvSpPr>
          <p:cNvPr id="461" name="Google Shape;461;p47"/>
          <p:cNvSpPr txBox="1"/>
          <p:nvPr/>
        </p:nvSpPr>
        <p:spPr>
          <a:xfrm>
            <a:off x="36425" y="1172950"/>
            <a:ext cx="9041400" cy="3876000"/>
          </a:xfrm>
          <a:prstGeom prst="rect">
            <a:avLst/>
          </a:prstGeom>
          <a:noFill/>
          <a:ln>
            <a:noFill/>
          </a:ln>
        </p:spPr>
        <p:txBody>
          <a:bodyPr anchorCtr="0" anchor="t" bIns="91425" lIns="91425" spcFirstLastPara="1" rIns="91425" wrap="square" tIns="91425">
            <a:noAutofit/>
          </a:bodyPr>
          <a:lstStyle/>
          <a:p>
            <a:pPr indent="-361950" lvl="0" marL="457200" rtl="0" algn="l">
              <a:spcBef>
                <a:spcPts val="0"/>
              </a:spcBef>
              <a:spcAft>
                <a:spcPts val="0"/>
              </a:spcAft>
              <a:buClr>
                <a:schemeClr val="dk1"/>
              </a:buClr>
              <a:buSzPts val="2100"/>
              <a:buChar char="●"/>
            </a:pPr>
            <a:r>
              <a:rPr lang="en-GB" sz="2100">
                <a:solidFill>
                  <a:schemeClr val="dk1"/>
                </a:solidFill>
              </a:rPr>
              <a:t>St Thomas of Canterbury Church trip: Tuesday 9th January</a:t>
            </a:r>
            <a:endParaRPr sz="2100">
              <a:solidFill>
                <a:schemeClr val="dk1"/>
              </a:solidFill>
            </a:endParaRPr>
          </a:p>
          <a:p>
            <a:pPr indent="0" lvl="0" marL="457200" rtl="0" algn="l">
              <a:spcBef>
                <a:spcPts val="0"/>
              </a:spcBef>
              <a:spcAft>
                <a:spcPts val="0"/>
              </a:spcAft>
              <a:buNone/>
            </a:pPr>
            <a:r>
              <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Parents’ Evening: Tuesday 13th February and Thursday 15th February</a:t>
            </a:r>
            <a:endParaRPr sz="2100">
              <a:solidFill>
                <a:schemeClr val="dk1"/>
              </a:solidFill>
            </a:endParaRPr>
          </a:p>
          <a:p>
            <a:pPr indent="0" lvl="0" marL="457200" rtl="0" algn="l">
              <a:spcBef>
                <a:spcPts val="0"/>
              </a:spcBef>
              <a:spcAft>
                <a:spcPts val="0"/>
              </a:spcAft>
              <a:buNone/>
            </a:pPr>
            <a:r>
              <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Ash Wednesday Service led by Year 3: Wednesday 14th February</a:t>
            </a:r>
            <a:endParaRPr sz="2100">
              <a:solidFill>
                <a:schemeClr val="dk1"/>
              </a:solidFill>
            </a:endParaRPr>
          </a:p>
          <a:p>
            <a:pPr indent="0" lvl="0" marL="457200" rtl="0" algn="l">
              <a:spcBef>
                <a:spcPts val="0"/>
              </a:spcBef>
              <a:spcAft>
                <a:spcPts val="0"/>
              </a:spcAft>
              <a:buNone/>
            </a:pPr>
            <a:r>
              <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February Half Term: Monday 19th February - Friday 23rd February</a:t>
            </a:r>
            <a:endParaRPr sz="2100">
              <a:solidFill>
                <a:schemeClr val="dk1"/>
              </a:solidFill>
            </a:endParaRPr>
          </a:p>
          <a:p>
            <a:pPr indent="0" lvl="0" marL="457200" rtl="0" algn="l">
              <a:spcBef>
                <a:spcPts val="0"/>
              </a:spcBef>
              <a:spcAft>
                <a:spcPts val="0"/>
              </a:spcAft>
              <a:buNone/>
            </a:pPr>
            <a:r>
              <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End of term: Thursday 28th March</a:t>
            </a:r>
            <a:endParaRPr sz="2100">
              <a:solidFill>
                <a:schemeClr val="dk1"/>
              </a:solidFill>
            </a:endParaRPr>
          </a:p>
          <a:p>
            <a:pPr indent="0" lvl="0" marL="457200" rtl="0" algn="l">
              <a:spcBef>
                <a:spcPts val="0"/>
              </a:spcBef>
              <a:spcAft>
                <a:spcPts val="0"/>
              </a:spcAft>
              <a:buNone/>
            </a:pPr>
            <a:r>
              <a:t/>
            </a:r>
            <a:endParaRPr sz="2100">
              <a:solidFill>
                <a:schemeClr val="dk1"/>
              </a:solidFill>
            </a:endParaRPr>
          </a:p>
          <a:p>
            <a:pPr indent="-361950" lvl="0" marL="457200" rtl="0" algn="l">
              <a:spcBef>
                <a:spcPts val="0"/>
              </a:spcBef>
              <a:spcAft>
                <a:spcPts val="0"/>
              </a:spcAft>
              <a:buClr>
                <a:schemeClr val="dk1"/>
              </a:buClr>
              <a:buSzPts val="2100"/>
              <a:buChar char="●"/>
            </a:pPr>
            <a:r>
              <a:rPr lang="en-GB" sz="2100">
                <a:solidFill>
                  <a:schemeClr val="dk1"/>
                </a:solidFill>
              </a:rPr>
              <a:t>Start of Summer Term: Monday 15th April</a:t>
            </a:r>
            <a:endParaRPr sz="2100">
              <a:solidFill>
                <a:schemeClr val="dk1"/>
              </a:solidFill>
            </a:endParaRPr>
          </a:p>
        </p:txBody>
      </p:sp>
      <p:pic>
        <p:nvPicPr>
          <p:cNvPr id="462" name="Google Shape;462;p47"/>
          <p:cNvPicPr preferRelativeResize="0"/>
          <p:nvPr/>
        </p:nvPicPr>
        <p:blipFill>
          <a:blip r:embed="rId4">
            <a:alphaModFix/>
          </a:blip>
          <a:stretch>
            <a:fillRect/>
          </a:stretch>
        </p:blipFill>
        <p:spPr>
          <a:xfrm>
            <a:off x="7981400" y="3982550"/>
            <a:ext cx="1070375" cy="10703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grpSp>
        <p:nvGrpSpPr>
          <p:cNvPr id="467" name="Google Shape;467;p48"/>
          <p:cNvGrpSpPr/>
          <p:nvPr/>
        </p:nvGrpSpPr>
        <p:grpSpPr>
          <a:xfrm>
            <a:off x="0" y="6725"/>
            <a:ext cx="9144000" cy="1078525"/>
            <a:chOff x="0" y="6725"/>
            <a:chExt cx="9144000" cy="1078525"/>
          </a:xfrm>
        </p:grpSpPr>
        <p:sp>
          <p:nvSpPr>
            <p:cNvPr id="468" name="Google Shape;468;p48"/>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48"/>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48"/>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Come and join us!</a:t>
              </a:r>
              <a:endParaRPr b="1" sz="3000">
                <a:solidFill>
                  <a:srgbClr val="CCCCCC"/>
                </a:solidFill>
                <a:latin typeface="Corsiva"/>
                <a:ea typeface="Corsiva"/>
                <a:cs typeface="Corsiva"/>
                <a:sym typeface="Corsiva"/>
              </a:endParaRPr>
            </a:p>
          </p:txBody>
        </p:sp>
        <p:sp>
          <p:nvSpPr>
            <p:cNvPr id="471" name="Google Shape;471;p48"/>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72" name="Google Shape;472;p48"/>
            <p:cNvPicPr preferRelativeResize="0"/>
            <p:nvPr/>
          </p:nvPicPr>
          <p:blipFill>
            <a:blip r:embed="rId3">
              <a:alphaModFix/>
            </a:blip>
            <a:stretch>
              <a:fillRect/>
            </a:stretch>
          </p:blipFill>
          <p:spPr>
            <a:xfrm>
              <a:off x="76200" y="90675"/>
              <a:ext cx="941125" cy="941125"/>
            </a:xfrm>
            <a:prstGeom prst="rect">
              <a:avLst/>
            </a:prstGeom>
            <a:noFill/>
            <a:ln>
              <a:noFill/>
            </a:ln>
          </p:spPr>
        </p:pic>
      </p:grpSp>
      <p:sp>
        <p:nvSpPr>
          <p:cNvPr id="473" name="Google Shape;473;p48"/>
          <p:cNvSpPr txBox="1"/>
          <p:nvPr/>
        </p:nvSpPr>
        <p:spPr>
          <a:xfrm>
            <a:off x="326800" y="3461075"/>
            <a:ext cx="3486300" cy="168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500"/>
              <a:t>If you would like to join our Parent Heritage</a:t>
            </a:r>
            <a:r>
              <a:rPr lang="en-GB" sz="1500"/>
              <a:t> </a:t>
            </a:r>
            <a:r>
              <a:rPr lang="en-GB" sz="1500"/>
              <a:t>Group - leave </a:t>
            </a:r>
            <a:r>
              <a:rPr lang="en-GB" sz="1500"/>
              <a:t>your</a:t>
            </a:r>
            <a:r>
              <a:rPr lang="en-GB" sz="1500"/>
              <a:t> email address and telephone number with the office and Miss Paul will contact you. </a:t>
            </a:r>
            <a:endParaRPr sz="1500"/>
          </a:p>
        </p:txBody>
      </p:sp>
      <p:sp>
        <p:nvSpPr>
          <p:cNvPr id="474" name="Google Shape;474;p48"/>
          <p:cNvSpPr txBox="1"/>
          <p:nvPr/>
        </p:nvSpPr>
        <p:spPr>
          <a:xfrm>
            <a:off x="4003325" y="1150800"/>
            <a:ext cx="5051100" cy="391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ctr">
              <a:spcBef>
                <a:spcPts val="0"/>
              </a:spcBef>
              <a:spcAft>
                <a:spcPts val="0"/>
              </a:spcAft>
              <a:buNone/>
            </a:pPr>
            <a:r>
              <a:rPr lang="en-GB" sz="1500"/>
              <a:t>Mrs Foley, our Community Involvement Lead, is leading the establishment of the</a:t>
            </a:r>
            <a:endParaRPr sz="1500"/>
          </a:p>
          <a:p>
            <a:pPr indent="0" lvl="0" marL="0" rtl="0" algn="ctr">
              <a:spcBef>
                <a:spcPts val="0"/>
              </a:spcBef>
              <a:spcAft>
                <a:spcPts val="0"/>
              </a:spcAft>
              <a:buNone/>
            </a:pPr>
            <a:r>
              <a:rPr lang="en-GB" sz="1500"/>
              <a:t>Friends of St. Thomas of Canterbury</a:t>
            </a:r>
            <a:r>
              <a:rPr lang="en-GB" sz="1500"/>
              <a:t>.  </a:t>
            </a:r>
            <a:endParaRPr sz="1500"/>
          </a:p>
          <a:p>
            <a:pPr indent="0" lvl="0" marL="0" rtl="0" algn="ctr">
              <a:spcBef>
                <a:spcPts val="0"/>
              </a:spcBef>
              <a:spcAft>
                <a:spcPts val="0"/>
              </a:spcAft>
              <a:buNone/>
            </a:pPr>
            <a:r>
              <a:rPr lang="en-GB" sz="1500"/>
              <a:t>If you would like to be a part of this parent support group, who come together to help raise much needed money for our school, you can contact our email address: </a:t>
            </a:r>
            <a:r>
              <a:rPr lang="en-GB" sz="1500" u="sng">
                <a:solidFill>
                  <a:schemeClr val="hlink"/>
                </a:solidFill>
                <a:highlight>
                  <a:srgbClr val="FFFFFF"/>
                </a:highlight>
                <a:hlinkClick r:id="rId4"/>
              </a:rPr>
              <a:t>friendsofstoc@stthomasofcanterbury.thurrock.sch.uk</a:t>
            </a:r>
            <a:r>
              <a:rPr lang="en-GB" sz="1500">
                <a:solidFill>
                  <a:srgbClr val="222222"/>
                </a:solidFill>
                <a:highlight>
                  <a:srgbClr val="FFFFFF"/>
                </a:highlight>
              </a:rPr>
              <a:t> </a:t>
            </a:r>
            <a:endParaRPr sz="1500">
              <a:solidFill>
                <a:srgbClr val="222222"/>
              </a:solidFill>
              <a:highlight>
                <a:srgbClr val="FFFFFF"/>
              </a:highlight>
            </a:endParaRPr>
          </a:p>
          <a:p>
            <a:pPr indent="0" lvl="0" marL="0" rtl="0" algn="ctr">
              <a:spcBef>
                <a:spcPts val="0"/>
              </a:spcBef>
              <a:spcAft>
                <a:spcPts val="0"/>
              </a:spcAft>
              <a:buNone/>
            </a:pPr>
            <a:r>
              <a:rPr lang="en-GB" sz="1500">
                <a:solidFill>
                  <a:srgbClr val="222222"/>
                </a:solidFill>
                <a:highlight>
                  <a:srgbClr val="FFFFFF"/>
                </a:highlight>
              </a:rPr>
              <a:t>We got together to organise the tea, coffee and sweet treat sales after the recent Nativities and concerts.  We will be arranging; fetes, discos, non-uniform days and other fundraising events. We look forward to seeing you there.</a:t>
            </a:r>
            <a:endParaRPr sz="1500">
              <a:solidFill>
                <a:srgbClr val="222222"/>
              </a:solidFill>
              <a:highlight>
                <a:srgbClr val="FFFFFF"/>
              </a:highlight>
            </a:endParaRPr>
          </a:p>
          <a:p>
            <a:pPr indent="0" lvl="0" marL="0" rtl="0" algn="ctr">
              <a:spcBef>
                <a:spcPts val="0"/>
              </a:spcBef>
              <a:spcAft>
                <a:spcPts val="0"/>
              </a:spcAft>
              <a:buNone/>
            </a:pPr>
            <a:r>
              <a:rPr lang="en-GB" sz="1500">
                <a:solidFill>
                  <a:srgbClr val="222222"/>
                </a:solidFill>
                <a:highlight>
                  <a:srgbClr val="FFFFFF"/>
                </a:highlight>
              </a:rPr>
              <a:t>Please speak to one of the FOST parent </a:t>
            </a:r>
            <a:endParaRPr sz="1500">
              <a:solidFill>
                <a:srgbClr val="222222"/>
              </a:solidFill>
              <a:highlight>
                <a:srgbClr val="FFFFFF"/>
              </a:highlight>
            </a:endParaRPr>
          </a:p>
          <a:p>
            <a:pPr indent="0" lvl="0" marL="0" rtl="0" algn="ctr">
              <a:spcBef>
                <a:spcPts val="0"/>
              </a:spcBef>
              <a:spcAft>
                <a:spcPts val="0"/>
              </a:spcAft>
              <a:buNone/>
            </a:pPr>
            <a:r>
              <a:rPr lang="en-GB" sz="1500">
                <a:solidFill>
                  <a:srgbClr val="222222"/>
                </a:solidFill>
                <a:highlight>
                  <a:srgbClr val="FFFFFF"/>
                </a:highlight>
              </a:rPr>
              <a:t>support group after this meeting.  </a:t>
            </a:r>
            <a:endParaRPr sz="1500">
              <a:solidFill>
                <a:srgbClr val="222222"/>
              </a:solidFill>
              <a:highlight>
                <a:srgbClr val="FFFFFF"/>
              </a:highlight>
            </a:endParaRPr>
          </a:p>
          <a:p>
            <a:pPr indent="0" lvl="0" marL="0" rtl="0" algn="ctr">
              <a:spcBef>
                <a:spcPts val="0"/>
              </a:spcBef>
              <a:spcAft>
                <a:spcPts val="0"/>
              </a:spcAft>
              <a:buNone/>
            </a:pPr>
            <a:r>
              <a:rPr lang="en-GB" sz="1500">
                <a:solidFill>
                  <a:srgbClr val="222222"/>
                </a:solidFill>
                <a:highlight>
                  <a:srgbClr val="FFFFFF"/>
                </a:highlight>
              </a:rPr>
              <a:t>	</a:t>
            </a:r>
            <a:endParaRPr sz="1500">
              <a:solidFill>
                <a:srgbClr val="222222"/>
              </a:solidFill>
              <a:highlight>
                <a:srgbClr val="FFFFFF"/>
              </a:highlight>
            </a:endParaRPr>
          </a:p>
          <a:p>
            <a:pPr indent="0" lvl="0" marL="0" rtl="0" algn="l">
              <a:spcBef>
                <a:spcPts val="0"/>
              </a:spcBef>
              <a:spcAft>
                <a:spcPts val="0"/>
              </a:spcAft>
              <a:buNone/>
            </a:pPr>
            <a:r>
              <a:t/>
            </a:r>
            <a:endParaRPr/>
          </a:p>
        </p:txBody>
      </p:sp>
      <p:grpSp>
        <p:nvGrpSpPr>
          <p:cNvPr id="475" name="Google Shape;475;p48"/>
          <p:cNvGrpSpPr/>
          <p:nvPr/>
        </p:nvGrpSpPr>
        <p:grpSpPr>
          <a:xfrm>
            <a:off x="8266605" y="4205025"/>
            <a:ext cx="752522" cy="805914"/>
            <a:chOff x="152400" y="152400"/>
            <a:chExt cx="2241650" cy="2218926"/>
          </a:xfrm>
        </p:grpSpPr>
        <p:pic>
          <p:nvPicPr>
            <p:cNvPr id="476" name="Google Shape;476;p48"/>
            <p:cNvPicPr preferRelativeResize="0"/>
            <p:nvPr/>
          </p:nvPicPr>
          <p:blipFill rotWithShape="1">
            <a:blip r:embed="rId5">
              <a:alphaModFix/>
            </a:blip>
            <a:srcRect b="8256" l="0" r="0" t="0"/>
            <a:stretch/>
          </p:blipFill>
          <p:spPr>
            <a:xfrm>
              <a:off x="152400" y="152400"/>
              <a:ext cx="2241650" cy="2218926"/>
            </a:xfrm>
            <a:prstGeom prst="rect">
              <a:avLst/>
            </a:prstGeom>
            <a:noFill/>
            <a:ln>
              <a:noFill/>
            </a:ln>
          </p:spPr>
        </p:pic>
        <p:pic>
          <p:nvPicPr>
            <p:cNvPr id="477" name="Google Shape;477;p48"/>
            <p:cNvPicPr preferRelativeResize="0"/>
            <p:nvPr/>
          </p:nvPicPr>
          <p:blipFill>
            <a:blip r:embed="rId6">
              <a:alphaModFix/>
            </a:blip>
            <a:stretch>
              <a:fillRect/>
            </a:stretch>
          </p:blipFill>
          <p:spPr>
            <a:xfrm>
              <a:off x="427912" y="418850"/>
              <a:ext cx="1690625" cy="1686025"/>
            </a:xfrm>
            <a:prstGeom prst="rect">
              <a:avLst/>
            </a:prstGeom>
            <a:noFill/>
            <a:ln>
              <a:noFill/>
            </a:ln>
          </p:spPr>
        </p:pic>
      </p:grpSp>
      <p:pic>
        <p:nvPicPr>
          <p:cNvPr id="478" name="Google Shape;478;p48"/>
          <p:cNvPicPr preferRelativeResize="0"/>
          <p:nvPr/>
        </p:nvPicPr>
        <p:blipFill>
          <a:blip r:embed="rId7">
            <a:alphaModFix/>
          </a:blip>
          <a:stretch>
            <a:fillRect/>
          </a:stretch>
        </p:blipFill>
        <p:spPr>
          <a:xfrm>
            <a:off x="161425" y="1259650"/>
            <a:ext cx="3694625" cy="2135205"/>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grpSp>
        <p:nvGrpSpPr>
          <p:cNvPr id="483" name="Google Shape;483;p49"/>
          <p:cNvGrpSpPr/>
          <p:nvPr/>
        </p:nvGrpSpPr>
        <p:grpSpPr>
          <a:xfrm>
            <a:off x="0" y="6725"/>
            <a:ext cx="9144000" cy="1078525"/>
            <a:chOff x="0" y="6725"/>
            <a:chExt cx="9144000" cy="1078525"/>
          </a:xfrm>
        </p:grpSpPr>
        <p:sp>
          <p:nvSpPr>
            <p:cNvPr id="484" name="Google Shape;484;p49"/>
            <p:cNvSpPr/>
            <p:nvPr/>
          </p:nvSpPr>
          <p:spPr>
            <a:xfrm>
              <a:off x="0" y="838950"/>
              <a:ext cx="9144000" cy="246300"/>
            </a:xfrm>
            <a:prstGeom prst="rect">
              <a:avLst/>
            </a:prstGeom>
            <a:solidFill>
              <a:srgbClr val="CC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49"/>
            <p:cNvSpPr/>
            <p:nvPr/>
          </p:nvSpPr>
          <p:spPr>
            <a:xfrm>
              <a:off x="0" y="6725"/>
              <a:ext cx="9144000" cy="751800"/>
            </a:xfrm>
            <a:prstGeom prst="rect">
              <a:avLst/>
            </a:prstGeom>
            <a:solidFill>
              <a:srgbClr val="1155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49"/>
            <p:cNvSpPr txBox="1"/>
            <p:nvPr/>
          </p:nvSpPr>
          <p:spPr>
            <a:xfrm>
              <a:off x="1904050" y="59375"/>
              <a:ext cx="5631000" cy="646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3000">
                  <a:solidFill>
                    <a:srgbClr val="CCCCCC"/>
                  </a:solidFill>
                  <a:latin typeface="Corsiva"/>
                  <a:ea typeface="Corsiva"/>
                  <a:cs typeface="Corsiva"/>
                  <a:sym typeface="Corsiva"/>
                </a:rPr>
                <a:t>Questions?</a:t>
              </a:r>
              <a:endParaRPr b="1" sz="3000">
                <a:solidFill>
                  <a:srgbClr val="CCCCCC"/>
                </a:solidFill>
                <a:latin typeface="Corsiva"/>
                <a:ea typeface="Corsiva"/>
                <a:cs typeface="Corsiva"/>
                <a:sym typeface="Corsiva"/>
              </a:endParaRPr>
            </a:p>
          </p:txBody>
        </p:sp>
        <p:sp>
          <p:nvSpPr>
            <p:cNvPr id="487" name="Google Shape;487;p49"/>
            <p:cNvSpPr/>
            <p:nvPr/>
          </p:nvSpPr>
          <p:spPr>
            <a:xfrm>
              <a:off x="0" y="758525"/>
              <a:ext cx="9144000" cy="80400"/>
            </a:xfrm>
            <a:prstGeom prst="rect">
              <a:avLst/>
            </a:prstGeom>
            <a:solidFill>
              <a:srgbClr val="BF9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88" name="Google Shape;488;p49"/>
            <p:cNvPicPr preferRelativeResize="0"/>
            <p:nvPr/>
          </p:nvPicPr>
          <p:blipFill>
            <a:blip r:embed="rId3">
              <a:alphaModFix/>
            </a:blip>
            <a:stretch>
              <a:fillRect/>
            </a:stretch>
          </p:blipFill>
          <p:spPr>
            <a:xfrm>
              <a:off x="76200" y="90675"/>
              <a:ext cx="941125" cy="941125"/>
            </a:xfrm>
            <a:prstGeom prst="rect">
              <a:avLst/>
            </a:prstGeom>
            <a:noFill/>
            <a:ln>
              <a:noFill/>
            </a:ln>
          </p:spPr>
        </p:pic>
      </p:grpSp>
      <p:pic>
        <p:nvPicPr>
          <p:cNvPr id="489" name="Google Shape;489;p49"/>
          <p:cNvPicPr preferRelativeResize="0"/>
          <p:nvPr/>
        </p:nvPicPr>
        <p:blipFill>
          <a:blip r:embed="rId4">
            <a:alphaModFix/>
          </a:blip>
          <a:stretch>
            <a:fillRect/>
          </a:stretch>
        </p:blipFill>
        <p:spPr>
          <a:xfrm>
            <a:off x="7880200" y="51275"/>
            <a:ext cx="964300" cy="964300"/>
          </a:xfrm>
          <a:prstGeom prst="rect">
            <a:avLst/>
          </a:prstGeom>
          <a:noFill/>
          <a:ln>
            <a:noFill/>
          </a:ln>
        </p:spPr>
      </p:pic>
      <p:sp>
        <p:nvSpPr>
          <p:cNvPr id="490" name="Google Shape;490;p49"/>
          <p:cNvSpPr txBox="1"/>
          <p:nvPr/>
        </p:nvSpPr>
        <p:spPr>
          <a:xfrm>
            <a:off x="171900" y="1140600"/>
            <a:ext cx="8972100" cy="3763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Should you have any questions, please do not hesitate to speak to your child’s class teacher or email your child’s class teacher directly.</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u="sng">
                <a:solidFill>
                  <a:schemeClr val="hlink"/>
                </a:solidFill>
                <a:hlinkClick r:id="rId5"/>
              </a:rPr>
              <a:t>miss.paul@stthomasofcanterbury.thurrock.sch.uk</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u="sng">
                <a:solidFill>
                  <a:schemeClr val="hlink"/>
                </a:solidFill>
                <a:hlinkClick r:id="rId6"/>
              </a:rPr>
              <a:t>miss.levett@stthomasofcanterbury.thurrock.sch.uk</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u="sng">
                <a:solidFill>
                  <a:schemeClr val="hlink"/>
                </a:solidFill>
                <a:hlinkClick r:id="rId7"/>
              </a:rPr>
              <a:t>mrs.coppin@stthomasofcanterbury.thurrock.sch.uk</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u="sng">
                <a:solidFill>
                  <a:schemeClr val="hlink"/>
                </a:solidFill>
                <a:hlinkClick r:id="rId8"/>
              </a:rPr>
              <a:t>mrs.lee@stthomasofcanterbury.thurrock.sch.uk</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