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9BD0"/>
    <a:srgbClr val="0091B8"/>
    <a:srgbClr val="00BFF3"/>
    <a:srgbClr val="B5EEFF"/>
    <a:srgbClr val="FE0000"/>
    <a:srgbClr val="FFF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68" autoAdjust="0"/>
    <p:restoredTop sz="94639" autoAdjust="0"/>
  </p:normalViewPr>
  <p:slideViewPr>
    <p:cSldViewPr>
      <p:cViewPr varScale="1">
        <p:scale>
          <a:sx n="68" d="100"/>
          <a:sy n="68" d="100"/>
        </p:scale>
        <p:origin x="124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7C1B3-9D22-4C28-861F-D7941ABE3C89}" type="datetimeFigureOut">
              <a:rPr lang="en-GB"/>
              <a:pPr>
                <a:defRPr/>
              </a:pPr>
              <a:t>15/05/2017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3A19E-E699-4367-9C35-A5DE7AF1E4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129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A8AA3-4383-4505-907A-39BF2F617FD6}" type="datetimeFigureOut">
              <a:rPr lang="en-GB"/>
              <a:pPr>
                <a:defRPr/>
              </a:pPr>
              <a:t>15/05/2017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F7018-AB60-462B-BDD7-98C86634CC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93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75CD9-F8DD-4A1A-BE28-A47CD2EE5576}" type="datetimeFigureOut">
              <a:rPr lang="en-GB"/>
              <a:pPr>
                <a:defRPr/>
              </a:pPr>
              <a:t>15/05/2017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C1E63-4E53-4C7C-98AA-D6A2554DA6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010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4ECAA-8304-4D78-9112-4613F7FC1B7B}" type="datetimeFigureOut">
              <a:rPr lang="en-GB"/>
              <a:pPr>
                <a:defRPr/>
              </a:pPr>
              <a:t>15/05/2017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92121-ACCE-410F-9FB2-D6E57EF01C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86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0B20A-90D9-48A1-ACF7-051521EAAD1A}" type="datetimeFigureOut">
              <a:rPr lang="en-GB"/>
              <a:pPr>
                <a:defRPr/>
              </a:pPr>
              <a:t>15/05/2017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E93BC-D0A9-4FA7-BBCD-33A3FEF41B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329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2FCB6-A62B-40CF-A834-032B7DF7669F}" type="datetimeFigureOut">
              <a:rPr lang="en-GB"/>
              <a:pPr>
                <a:defRPr/>
              </a:pPr>
              <a:t>15/05/2017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4244C-AF59-46C3-BE2C-16F1A4D098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26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673FC-32D7-488D-BE4F-7A3C77E7B397}" type="datetimeFigureOut">
              <a:rPr lang="en-GB"/>
              <a:pPr>
                <a:defRPr/>
              </a:pPr>
              <a:t>15/05/2017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70CAE-46EF-496B-ADE5-9C8C773639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0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2DB60-DAB1-410E-94D8-C7BA0C33F14F}" type="datetimeFigureOut">
              <a:rPr lang="en-GB"/>
              <a:pPr>
                <a:defRPr/>
              </a:pPr>
              <a:t>15/05/2017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A8113-C047-4AA2-8AFC-25E2205959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11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33DF8-C277-402B-9739-8115B4DD4DD3}" type="datetimeFigureOut">
              <a:rPr lang="en-GB"/>
              <a:pPr>
                <a:defRPr/>
              </a:pPr>
              <a:t>15/05/2017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35E7C-AAC7-4016-8F87-D3EF79FA0D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34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9CEC8-C688-4040-B9EB-118FD09F57BA}" type="datetimeFigureOut">
              <a:rPr lang="en-GB"/>
              <a:pPr>
                <a:defRPr/>
              </a:pPr>
              <a:t>15/05/2017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FA340-9CC7-4873-BEB2-0D42FC4C9D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08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8CAB6-37E7-48F4-9505-607C69933C19}" type="datetimeFigureOut">
              <a:rPr lang="en-GB"/>
              <a:pPr>
                <a:defRPr/>
              </a:pPr>
              <a:t>15/05/2017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78951-3EE7-4AE5-A774-F4A18809CA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02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CE129F-179A-4E1C-9755-124BE96987E4}" type="datetimeFigureOut">
              <a:rPr lang="en-GB"/>
              <a:pPr>
                <a:defRPr/>
              </a:pPr>
              <a:t>15/05/2017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841313-2AC4-4725-9B93-C892D1298F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Portrait with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372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6"/>
          <p:cNvSpPr txBox="1">
            <a:spLocks noChangeArrowheads="1"/>
          </p:cNvSpPr>
          <p:nvPr/>
        </p:nvSpPr>
        <p:spPr bwMode="auto">
          <a:xfrm>
            <a:off x="3563938" y="2546350"/>
            <a:ext cx="5832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400"/>
              <a:t>A task setting PowerPoint about the importance of exercise</a:t>
            </a:r>
          </a:p>
        </p:txBody>
      </p:sp>
      <p:pic>
        <p:nvPicPr>
          <p:cNvPr id="205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1743075"/>
            <a:ext cx="5260975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95288" y="404813"/>
            <a:ext cx="8353425" cy="6048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pic>
        <p:nvPicPr>
          <p:cNvPr id="11267" name="Picture 10" descr="Portrait with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0975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681163"/>
            <a:ext cx="197167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19113"/>
            <a:ext cx="83534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395413"/>
            <a:ext cx="790257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5805488"/>
            <a:ext cx="75469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95288" y="404813"/>
            <a:ext cx="8353425" cy="6048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075" name="Picture 10" descr="Portrait with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0975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611188" y="1255713"/>
            <a:ext cx="6350000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/>
          </a:p>
        </p:txBody>
      </p:sp>
      <p:pic>
        <p:nvPicPr>
          <p:cNvPr id="307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88" y="1366838"/>
            <a:ext cx="1357312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64135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57475"/>
            <a:ext cx="6505575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95288" y="404813"/>
            <a:ext cx="8353425" cy="6048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Sassoon Infant Md" panose="02000603050000020003" pitchFamily="50" charset="0"/>
              </a:rPr>
              <a:t>Children exercise all the time without even thinking about it!</a:t>
            </a:r>
          </a:p>
          <a:p>
            <a:pPr algn="ctr">
              <a:defRPr/>
            </a:pPr>
            <a:r>
              <a:rPr lang="en-GB" dirty="0">
                <a:latin typeface="Sassoon Infant Md" panose="02000603050000020003" pitchFamily="50" charset="0"/>
              </a:rPr>
              <a:t> Just being active, like when you run around outside or play ball at school, is a kind of exercise. </a:t>
            </a:r>
          </a:p>
        </p:txBody>
      </p:sp>
      <p:pic>
        <p:nvPicPr>
          <p:cNvPr id="4099" name="Picture 10" descr="Portrait with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0975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4262438"/>
            <a:ext cx="2336800" cy="25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63575"/>
            <a:ext cx="83534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484313"/>
            <a:ext cx="8169275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3611563"/>
            <a:ext cx="8351837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5387975"/>
            <a:ext cx="61515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659063"/>
            <a:ext cx="82740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95288" y="404813"/>
            <a:ext cx="8353425" cy="6048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123" name="Picture 10" descr="Portrait with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0975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8" y="3895725"/>
            <a:ext cx="1812925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117600"/>
            <a:ext cx="78898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971675"/>
            <a:ext cx="78898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2817813"/>
            <a:ext cx="8004175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83534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95288" y="404813"/>
            <a:ext cx="8353425" cy="6048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b="1" dirty="0"/>
              <a:t>Exercise Strengthens Muscles</a:t>
            </a:r>
          </a:p>
          <a:p>
            <a:pPr>
              <a:defRPr/>
            </a:pPr>
            <a:r>
              <a:rPr lang="en-GB" dirty="0"/>
              <a:t>Another kind of exercise can help make your muscles stronger.  Exercising that can build strength. By using your muscles to do powerful things, you can make them stronger.</a:t>
            </a:r>
          </a:p>
        </p:txBody>
      </p:sp>
      <p:pic>
        <p:nvPicPr>
          <p:cNvPr id="6147" name="Picture 10" descr="Portrait with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0975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3357563"/>
            <a:ext cx="23431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404813"/>
            <a:ext cx="835183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1181100"/>
            <a:ext cx="74136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1816100"/>
            <a:ext cx="74199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2455863"/>
            <a:ext cx="76644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95288" y="404813"/>
            <a:ext cx="8353425" cy="6048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b="1" dirty="0"/>
              <a:t>Exercise Strengthens Muscles</a:t>
            </a:r>
          </a:p>
          <a:p>
            <a:pPr>
              <a:defRPr/>
            </a:pPr>
            <a:r>
              <a:rPr lang="en-GB" dirty="0"/>
              <a:t>Another kind of exercise can help make your muscles stronger.  Exercising that can build strength. By using your muscles to do powerful things, you can make them stronger.</a:t>
            </a:r>
          </a:p>
        </p:txBody>
      </p:sp>
      <p:pic>
        <p:nvPicPr>
          <p:cNvPr id="7171" name="Picture 10" descr="Portrait with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0975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2838450"/>
            <a:ext cx="22510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4200"/>
            <a:ext cx="83534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1484313"/>
            <a:ext cx="73755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95288" y="404813"/>
            <a:ext cx="8353425" cy="6048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pic>
        <p:nvPicPr>
          <p:cNvPr id="8195" name="Picture 10" descr="Portrait with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0975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3868738"/>
            <a:ext cx="31305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68300"/>
            <a:ext cx="83534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54100"/>
            <a:ext cx="77787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66900"/>
            <a:ext cx="77787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74938"/>
            <a:ext cx="77787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95288" y="404813"/>
            <a:ext cx="8353425" cy="6048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pic>
        <p:nvPicPr>
          <p:cNvPr id="9219" name="Picture 10" descr="Portrait with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0975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0" name="Group 7"/>
          <p:cNvGrpSpPr>
            <a:grpSpLocks/>
          </p:cNvGrpSpPr>
          <p:nvPr/>
        </p:nvGrpSpPr>
        <p:grpSpPr bwMode="auto">
          <a:xfrm>
            <a:off x="2555875" y="3833813"/>
            <a:ext cx="4032250" cy="2697162"/>
            <a:chOff x="1619672" y="3833543"/>
            <a:chExt cx="4032448" cy="2697432"/>
          </a:xfrm>
        </p:grpSpPr>
        <p:pic>
          <p:nvPicPr>
            <p:cNvPr id="9224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3970483"/>
              <a:ext cx="2016224" cy="2560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3833543"/>
              <a:ext cx="2104829" cy="2697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1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41325"/>
            <a:ext cx="83534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157288"/>
            <a:ext cx="749935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2490788"/>
            <a:ext cx="7369175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95288" y="404813"/>
            <a:ext cx="8353425" cy="6048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309BD0"/>
              </a:solidFill>
            </a:endParaRPr>
          </a:p>
        </p:txBody>
      </p:sp>
      <p:pic>
        <p:nvPicPr>
          <p:cNvPr id="10243" name="Picture 10" descr="Portrait with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0975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88" y="4113213"/>
            <a:ext cx="16224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41325"/>
            <a:ext cx="83534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1268413"/>
            <a:ext cx="7375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4472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21038"/>
            <a:ext cx="45720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961</TotalTime>
  <Words>65</Words>
  <Application>Microsoft Office PowerPoint</Application>
  <PresentationFormat>On-screen Show (4:3)</PresentationFormat>
  <Paragraphs>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Arial</vt:lpstr>
      <vt:lpstr>Sassoon Infant Md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Molly Barden</cp:lastModifiedBy>
  <cp:revision>385</cp:revision>
  <dcterms:created xsi:type="dcterms:W3CDTF">2012-11-21T10:26:22Z</dcterms:created>
  <dcterms:modified xsi:type="dcterms:W3CDTF">2017-05-15T18:49:16Z</dcterms:modified>
</cp:coreProperties>
</file>