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60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/>
              <a:t>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/>
              <a:t>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12</a:t>
            </a:r>
            <a:r>
              <a:rPr lang="en-GB" sz="2500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</a:t>
            </a:r>
            <a:r>
              <a:rPr lang="en-GB" sz="2500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</a:t>
            </a: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10</a:t>
            </a:r>
            <a:r>
              <a:rPr lang="en-GB" sz="2500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</a:t>
            </a:r>
            <a:r>
              <a:rPr lang="en-GB" sz="2500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Double 5 </a:t>
            </a:r>
            <a:r>
              <a:rPr lang="en-GB" b="1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= 10 </a:t>
            </a:r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so the fish tank contains </a:t>
            </a:r>
            <a:r>
              <a:rPr lang="en-GB" b="1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10</a:t>
            </a:r>
            <a:r>
              <a:rPr lang="en-GB" b="1" dirty="0" smtClean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78</TotalTime>
  <Words>217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PGothic</vt:lpstr>
      <vt:lpstr>Calibri</vt:lpstr>
      <vt:lpstr>Twinkl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NSmith</cp:lastModifiedBy>
  <cp:revision>9</cp:revision>
  <dcterms:created xsi:type="dcterms:W3CDTF">2019-04-09T11:04:31Z</dcterms:created>
  <dcterms:modified xsi:type="dcterms:W3CDTF">2020-05-14T21:27:42Z</dcterms:modified>
</cp:coreProperties>
</file>