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sldIdLst>
    <p:sldId id="256" r:id="rId15"/>
    <p:sldId id="257" r:id="rId16"/>
    <p:sldId id="258" r:id="rId17"/>
  </p:sldIdLst>
  <p:sldSz cx="13004800" cy="9753600"/>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344" y="48"/>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1.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8047332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4516077"/>
      </p:ext>
    </p:extLst>
  </p:cSld>
  <p:clrMapOvr>
    <a:masterClrMapping/>
  </p:clrMapOvr>
  <p:transition spd="slow">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94078812"/>
      </p:ext>
    </p:extLst>
  </p:cSld>
  <p:clrMapOvr>
    <a:masterClrMapping/>
  </p:clrMapOvr>
  <p:transitio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0693456"/>
      </p:ext>
    </p:extLst>
  </p:cSld>
  <p:clrMapOvr>
    <a:masterClrMapping/>
  </p:clrMapOvr>
  <p:transitio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1434384"/>
      </p:ext>
    </p:extLst>
  </p:cSld>
  <p:clrMapOvr>
    <a:masterClrMapping/>
  </p:clrMapOvr>
  <p:transitio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8435773"/>
      </p:ext>
    </p:extLst>
  </p:cSld>
  <p:clrMapOvr>
    <a:masterClrMapping/>
  </p:clrMapOvr>
  <p:transition spd="slow">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8989987"/>
      </p:ext>
    </p:extLst>
  </p:cSld>
  <p:clrMapOvr>
    <a:masterClrMapping/>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32178935"/>
      </p:ext>
    </p:extLst>
  </p:cSld>
  <p:clrMapOvr>
    <a:masterClrMapping/>
  </p:clrMapOvr>
  <p:transition spd="slow">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798580"/>
      </p:ext>
    </p:extLst>
  </p:cSld>
  <p:clrMapOvr>
    <a:masterClrMapping/>
  </p:clrMapOvr>
  <p:transitio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0217724"/>
      </p:ext>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1611716"/>
      </p:ext>
    </p:extLst>
  </p:cSld>
  <p:clrMapOvr>
    <a:masterClrMapping/>
  </p:clrMapOvr>
  <p:transition spd="slow">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32876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442833"/>
      </p:ext>
    </p:extLst>
  </p:cSld>
  <p:clrMapOvr>
    <a:masterClrMapping/>
  </p:clrMapOvr>
  <p:transition spd="slow">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850374"/>
      </p:ext>
    </p:extLst>
  </p:cSld>
  <p:clrMapOvr>
    <a:masterClrMapping/>
  </p:clrMapOvr>
  <p:transitio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7454604"/>
      </p:ext>
    </p:extLst>
  </p:cSld>
  <p:clrMapOvr>
    <a:masterClrMapping/>
  </p:clrMapOvr>
  <p:transitio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573665"/>
      </p:ext>
    </p:extLst>
  </p:cSld>
  <p:clrMapOvr>
    <a:masterClrMapping/>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4170794"/>
      </p:ext>
    </p:extLst>
  </p:cSld>
  <p:clrMapOvr>
    <a:masterClrMapping/>
  </p:clrMapOvr>
  <p:transition spd="slow">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155849"/>
      </p:ext>
    </p:extLst>
  </p:cSld>
  <p:clrMapOvr>
    <a:masterClrMapping/>
  </p:clrMapOvr>
  <p:transition spd="slow">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8626543"/>
      </p:ext>
    </p:extLst>
  </p:cSld>
  <p:clrMapOvr>
    <a:masterClrMapping/>
  </p:clrMapOvr>
  <p:transition spd="slow">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2755435"/>
      </p:ext>
    </p:extLst>
  </p:cSld>
  <p:clrMapOvr>
    <a:masterClrMapping/>
  </p:clrMapOvr>
  <p:transition spd="slow">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799340"/>
      </p:ext>
    </p:extLst>
  </p:cSld>
  <p:clrMapOvr>
    <a:masterClrMapping/>
  </p:clrMapOvr>
  <p:transition spd="slow">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2679281"/>
      </p:ext>
    </p:extLst>
  </p:cSld>
  <p:clrMapOvr>
    <a:masterClrMapping/>
  </p:clrMapOvr>
  <p:transitio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522547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71204102"/>
      </p:ext>
    </p:extLst>
  </p:cSld>
  <p:clrMapOvr>
    <a:masterClrMapping/>
  </p:clrMapOvr>
  <p:transition spd="slow">
    <p:wip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898002"/>
      </p:ext>
    </p:extLst>
  </p:cSld>
  <p:clrMapOvr>
    <a:masterClrMapping/>
  </p:clrMapOvr>
  <p:transition spd="slow">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365556"/>
      </p:ext>
    </p:extLst>
  </p:cSld>
  <p:clrMapOvr>
    <a:masterClrMapping/>
  </p:clrMapOvr>
  <p:transition spd="slow">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68060170"/>
      </p:ext>
    </p:extLst>
  </p:cSld>
  <p:clrMapOvr>
    <a:masterClrMapping/>
  </p:clrMapOvr>
  <p:transition spd="slow">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0919033"/>
      </p:ext>
    </p:extLst>
  </p:cSld>
  <p:clrMapOvr>
    <a:masterClrMapping/>
  </p:clrMapOvr>
  <p:transition spd="slow">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7324679"/>
      </p:ext>
    </p:extLst>
  </p:cSld>
  <p:clrMapOvr>
    <a:masterClrMapping/>
  </p:clrMapOvr>
  <p:transition spd="slow">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685798"/>
      </p:ext>
    </p:extLst>
  </p:cSld>
  <p:clrMapOvr>
    <a:masterClrMapping/>
  </p:clrMapOvr>
  <p:transition spd="slow">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7096858"/>
      </p:ext>
    </p:extLst>
  </p:cSld>
  <p:clrMapOvr>
    <a:masterClrMapping/>
  </p:clrMapOvr>
  <p:transition spd="slow">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3632235"/>
      </p:ext>
    </p:extLst>
  </p:cSld>
  <p:clrMapOvr>
    <a:masterClrMapping/>
  </p:clrMapOvr>
  <p:transition spd="slow">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091180"/>
      </p:ext>
    </p:extLst>
  </p:cSld>
  <p:clrMapOvr>
    <a:masterClrMapping/>
  </p:clrMapOvr>
  <p:transition spd="slow">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856321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390141"/>
      </p:ext>
    </p:extLst>
  </p:cSld>
  <p:clrMapOvr>
    <a:masterClrMapping/>
  </p:clrMapOvr>
  <p:transition spd="slow">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0066204"/>
      </p:ext>
    </p:extLst>
  </p:cSld>
  <p:clrMapOvr>
    <a:masterClrMapping/>
  </p:clrMapOvr>
  <p:transition spd="slow">
    <p:wip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995168"/>
      </p:ext>
    </p:extLst>
  </p:cSld>
  <p:clrMapOvr>
    <a:masterClrMapping/>
  </p:clrMapOvr>
  <p:transition spd="slow">
    <p:wip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77800"/>
            <a:ext cx="2616200" cy="957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77800"/>
            <a:ext cx="7696200" cy="957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0996183"/>
      </p:ext>
    </p:extLst>
  </p:cSld>
  <p:clrMapOvr>
    <a:masterClrMapping/>
  </p:clrMapOvr>
  <p:transition spd="slow">
    <p:wip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3894623"/>
      </p:ext>
    </p:extLst>
  </p:cSld>
  <p:clrMapOvr>
    <a:masterClrMapping/>
  </p:clrMapOvr>
  <p:transition spd="slow">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8065336"/>
      </p:ext>
    </p:extLst>
  </p:cSld>
  <p:clrMapOvr>
    <a:masterClrMapping/>
  </p:clrMapOvr>
  <p:transition spd="slow">
    <p:wip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34193669"/>
      </p:ext>
    </p:extLst>
  </p:cSld>
  <p:clrMapOvr>
    <a:masterClrMapping/>
  </p:clrMapOvr>
  <p:transition spd="slow">
    <p:wip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3476898"/>
      </p:ext>
    </p:extLst>
  </p:cSld>
  <p:clrMapOvr>
    <a:masterClrMapping/>
  </p:clrMapOvr>
  <p:transition spd="slow">
    <p:wip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8520794"/>
      </p:ext>
    </p:extLst>
  </p:cSld>
  <p:clrMapOvr>
    <a:masterClrMapping/>
  </p:clrMapOvr>
  <p:transition spd="slow">
    <p:wip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2680917"/>
      </p:ext>
    </p:extLst>
  </p:cSld>
  <p:clrMapOvr>
    <a:masterClrMapping/>
  </p:clrMapOvr>
  <p:transition spd="slow">
    <p:wip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76371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5358019"/>
      </p:ext>
    </p:extLst>
  </p:cSld>
  <p:clrMapOvr>
    <a:masterClrMapping/>
  </p:clrMapOvr>
  <p:transition spd="slow">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233059"/>
      </p:ext>
    </p:extLst>
  </p:cSld>
  <p:clrMapOvr>
    <a:masterClrMapping/>
  </p:clrMapOvr>
  <p:transition spd="slow">
    <p:wip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4569022"/>
      </p:ext>
    </p:extLst>
  </p:cSld>
  <p:clrMapOvr>
    <a:masterClrMapping/>
  </p:clrMapOvr>
  <p:transition spd="slow">
    <p:wip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4464549"/>
      </p:ext>
    </p:extLst>
  </p:cSld>
  <p:clrMapOvr>
    <a:masterClrMapping/>
  </p:clrMapOvr>
  <p:transition spd="slow">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723000"/>
      </p:ext>
    </p:extLst>
  </p:cSld>
  <p:clrMapOvr>
    <a:masterClrMapping/>
  </p:clrMapOvr>
  <p:transition spd="slow">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68608476"/>
      </p:ext>
    </p:extLst>
  </p:cSld>
  <p:clrMapOvr>
    <a:masterClrMapping/>
  </p:clrMapOvr>
  <p:transition spd="slow">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3157596"/>
      </p:ext>
    </p:extLst>
  </p:cSld>
  <p:clrMapOvr>
    <a:masterClrMapping/>
  </p:clrMapOvr>
  <p:transition spd="slow">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40332329"/>
      </p:ext>
    </p:extLst>
  </p:cSld>
  <p:clrMapOvr>
    <a:masterClrMapping/>
  </p:clrMapOvr>
  <p:transition spd="slow">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6618919"/>
      </p:ext>
    </p:extLst>
  </p:cSld>
  <p:clrMapOvr>
    <a:masterClrMapping/>
  </p:clrMapOvr>
  <p:transition spd="slow">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43742"/>
      </p:ext>
    </p:extLst>
  </p:cSld>
  <p:clrMapOvr>
    <a:masterClrMapping/>
  </p:clrMapOvr>
  <p:transition spd="slow">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484488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5959717"/>
      </p:ext>
    </p:extLst>
  </p:cSld>
  <p:clrMapOvr>
    <a:masterClrMapping/>
  </p:clrMapOvr>
  <p:transition spd="slow">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242015"/>
      </p:ext>
    </p:extLst>
  </p:cSld>
  <p:clrMapOvr>
    <a:masterClrMapping/>
  </p:clrMapOvr>
  <p:transition spd="slow">
    <p:wip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3181929"/>
      </p:ext>
    </p:extLst>
  </p:cSld>
  <p:clrMapOvr>
    <a:masterClrMapping/>
  </p:clrMapOvr>
  <p:transition spd="slow">
    <p:wip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0532741"/>
      </p:ext>
    </p:extLst>
  </p:cSld>
  <p:clrMapOvr>
    <a:masterClrMapping/>
  </p:clrMapOvr>
  <p:transition spd="slow">
    <p:wip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5454901"/>
      </p:ext>
    </p:extLst>
  </p:cSld>
  <p:clrMapOvr>
    <a:masterClrMapping/>
  </p:clrMapOvr>
  <p:transition spd="slow">
    <p:wip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109016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205389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925228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20249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63105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427199"/>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233446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888417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9795462"/>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155009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5223714"/>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606249"/>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5274288"/>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2425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880168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3215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602243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4654766"/>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1451307"/>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3908717"/>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1188516"/>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3251687"/>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304278"/>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7442239"/>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6708478"/>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098386"/>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89920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0199613"/>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692828"/>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4699228"/>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7376601"/>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675851"/>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0"/>
            <a:ext cx="261620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0"/>
            <a:ext cx="769620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250992"/>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3107821"/>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640807"/>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0592725"/>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5866152"/>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06599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7945511"/>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4449713"/>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960287"/>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1243733"/>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6179899"/>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43832"/>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6798587"/>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1654444"/>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525883"/>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880079"/>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311699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26471173"/>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527177"/>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2438304"/>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198900"/>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4386568"/>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0073702"/>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0497003"/>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89625"/>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98036081"/>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2366930"/>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051959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64155"/>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9467237"/>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12091"/>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8199657"/>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933847"/>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552009"/>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612092"/>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6445570"/>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0"/>
            <a:ext cx="146685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0"/>
            <a:ext cx="424815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9444604"/>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66262217"/>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300142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7920191"/>
      </p:ext>
    </p:extLst>
  </p:cSld>
  <p:clrMapOvr>
    <a:masterClrMapping/>
  </p:clrMapOvr>
  <p:transitio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19086939"/>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4968091"/>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8242313"/>
      </p:ext>
    </p:extLst>
  </p:cSld>
  <p:clrMapOvr>
    <a:masterClrMapping/>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9850782"/>
      </p:ext>
    </p:extLst>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659076"/>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2889609"/>
      </p:ext>
    </p:extLst>
  </p:cSld>
  <p:clrMapOvr>
    <a:masterClrMapping/>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8151477"/>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791818"/>
      </p:ext>
    </p:extLst>
  </p:cSld>
  <p:clrMapOvr>
    <a:masterClrMapping/>
  </p:clrMapOvr>
  <p:transitio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0"/>
            <a:ext cx="146685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0"/>
            <a:ext cx="424815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6627946"/>
      </p:ext>
    </p:extLst>
  </p:cSld>
  <p:clrMapOvr>
    <a:masterClrMapping/>
  </p:clrMapOvr>
  <p:transition spd="slow">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479865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834912"/>
      </p:ext>
    </p:extLst>
  </p:cSld>
  <p:clrMapOvr>
    <a:masterClrMapping/>
  </p:clrMapOvr>
  <p:transitio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8142945"/>
      </p:ext>
    </p:extLst>
  </p:cSld>
  <p:clrMapOvr>
    <a:masterClrMapping/>
  </p:clrMapOvr>
  <p:transition spd="slow">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8340543"/>
      </p:ext>
    </p:extLst>
  </p:cSld>
  <p:clrMapOvr>
    <a:masterClrMapping/>
  </p:clrMapOvr>
  <p:transition spd="slow">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9181572"/>
      </p:ext>
    </p:extLst>
  </p:cSld>
  <p:clrMapOvr>
    <a:masterClrMapping/>
  </p:clrMapOvr>
  <p:transition spd="slow">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1455733"/>
      </p:ext>
    </p:extLst>
  </p:cSld>
  <p:clrMapOvr>
    <a:masterClrMapping/>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6717323"/>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845244"/>
      </p:ext>
    </p:extLst>
  </p:cSld>
  <p:clrMapOvr>
    <a:masterClrMapping/>
  </p:clrMapOvr>
  <p:transition spd="slow">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4218286"/>
      </p:ext>
    </p:extLst>
  </p:cSld>
  <p:clrMapOvr>
    <a:masterClrMapping/>
  </p:clrMapOvr>
  <p:transition spd="slow">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296946"/>
      </p:ext>
    </p:extLst>
  </p:cSld>
  <p:clrMapOvr>
    <a:masterClrMapping/>
  </p:clrMapOvr>
  <p:transition spd="slow">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7931501"/>
      </p:ext>
    </p:extLst>
  </p:cSld>
  <p:clrMapOvr>
    <a:masterClrMapping/>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601031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wipe/>
  </p:transition>
  <p:txStyles>
    <p:titleStyle>
      <a:lvl1pPr marL="79375" indent="-79375" algn="ctr" rtl="0" eaLnBrk="0" fontAlgn="base" hangingPunct="0">
        <a:spcBef>
          <a:spcPct val="0"/>
        </a:spcBef>
        <a:spcAft>
          <a:spcPct val="0"/>
        </a:spcAft>
        <a:defRPr sz="8400">
          <a:solidFill>
            <a:schemeClr val="tx1"/>
          </a:solidFill>
          <a:latin typeface="+mj-lt"/>
          <a:ea typeface="ＭＳ Ｐゴシック" charset="0"/>
          <a:cs typeface="ＭＳ Ｐゴシック" charset="0"/>
          <a:sym typeface="Gill Sans" charset="0"/>
        </a:defRPr>
      </a:lvl1pPr>
      <a:lvl2pPr marL="79375" indent="-79375" algn="ctr" rtl="0" eaLnBrk="0" fontAlgn="base" hangingPunct="0">
        <a:spcBef>
          <a:spcPct val="0"/>
        </a:spcBef>
        <a:spcAft>
          <a:spcPct val="0"/>
        </a:spcAft>
        <a:defRPr sz="8400">
          <a:solidFill>
            <a:schemeClr val="tx1"/>
          </a:solidFill>
          <a:latin typeface="Century Gothic" charset="0"/>
          <a:ea typeface="ＭＳ Ｐゴシック" charset="0"/>
          <a:cs typeface="ＭＳ Ｐゴシック" charset="0"/>
          <a:sym typeface="Gill Sans" charset="0"/>
        </a:defRPr>
      </a:lvl2pPr>
      <a:lvl3pPr marL="79375" indent="-79375" algn="ctr" rtl="0" eaLnBrk="0" fontAlgn="base" hangingPunct="0">
        <a:spcBef>
          <a:spcPct val="0"/>
        </a:spcBef>
        <a:spcAft>
          <a:spcPct val="0"/>
        </a:spcAft>
        <a:defRPr sz="8400">
          <a:solidFill>
            <a:schemeClr val="tx1"/>
          </a:solidFill>
          <a:latin typeface="Century Gothic" charset="0"/>
          <a:ea typeface="ＭＳ Ｐゴシック" charset="0"/>
          <a:cs typeface="ＭＳ Ｐゴシック" charset="0"/>
          <a:sym typeface="Gill Sans" charset="0"/>
        </a:defRPr>
      </a:lvl3pPr>
      <a:lvl4pPr marL="79375" indent="-79375" algn="ctr" rtl="0" eaLnBrk="0" fontAlgn="base" hangingPunct="0">
        <a:spcBef>
          <a:spcPct val="0"/>
        </a:spcBef>
        <a:spcAft>
          <a:spcPct val="0"/>
        </a:spcAft>
        <a:defRPr sz="8400">
          <a:solidFill>
            <a:schemeClr val="tx1"/>
          </a:solidFill>
          <a:latin typeface="Century Gothic" charset="0"/>
          <a:ea typeface="ＭＳ Ｐゴシック" charset="0"/>
          <a:cs typeface="ＭＳ Ｐゴシック" charset="0"/>
          <a:sym typeface="Gill Sans" charset="0"/>
        </a:defRPr>
      </a:lvl4pPr>
      <a:lvl5pPr marL="79375" indent="-79375" algn="ctr" rtl="0" eaLnBrk="0" fontAlgn="base" hangingPunct="0">
        <a:spcBef>
          <a:spcPct val="0"/>
        </a:spcBef>
        <a:spcAft>
          <a:spcPct val="0"/>
        </a:spcAft>
        <a:defRPr sz="8400">
          <a:solidFill>
            <a:schemeClr val="tx1"/>
          </a:solidFill>
          <a:latin typeface="Century Gothic" charset="0"/>
          <a:ea typeface="ＭＳ Ｐゴシック" charset="0"/>
          <a:cs typeface="ＭＳ Ｐゴシック" charset="0"/>
          <a:sym typeface="Gill Sans" charset="0"/>
        </a:defRPr>
      </a:lvl5pPr>
      <a:lvl6pPr marL="5365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937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509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9081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968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ＭＳ Ｐゴシック" charset="0"/>
          <a:cs typeface="ＭＳ Ｐゴシック" charset="0"/>
          <a:sym typeface="Gill Sans" charset="0"/>
        </a:defRPr>
      </a:lvl1pPr>
      <a:lvl2pPr marL="14128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ＭＳ Ｐゴシック" charset="0"/>
          <a:cs typeface="+mn-cs"/>
          <a:sym typeface="Gill Sans" charset="0"/>
        </a:defRPr>
      </a:lvl2pPr>
      <a:lvl3pPr marL="1857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ＭＳ Ｐゴシック" charset="0"/>
          <a:cs typeface="+mn-cs"/>
          <a:sym typeface="Gill Sans" charset="0"/>
        </a:defRPr>
      </a:lvl3pPr>
      <a:lvl4pPr marL="23018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ＭＳ Ｐゴシック" charset="0"/>
          <a:cs typeface="+mn-cs"/>
          <a:sym typeface="Gill Sans" charset="0"/>
        </a:defRPr>
      </a:lvl4pPr>
      <a:lvl5pPr marL="2746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ＭＳ Ｐゴシック" charset="0"/>
          <a:cs typeface="+mn-cs"/>
          <a:sym typeface="Gill Sans" charset="0"/>
        </a:defRPr>
      </a:lvl5pPr>
      <a:lvl6pPr marL="32035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6607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1179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5751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1270000" y="1270000"/>
            <a:ext cx="10464800" cy="721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spd="slow">
    <p:wipe/>
  </p:transition>
  <p:txStyles>
    <p:titleStyle>
      <a:lvl1pPr marL="79375" indent="-79375" algn="ctr" rtl="0" eaLnBrk="0" fontAlgn="base" hangingPunct="0">
        <a:spcBef>
          <a:spcPct val="0"/>
        </a:spcBef>
        <a:spcAft>
          <a:spcPct val="0"/>
        </a:spcAft>
        <a:defRPr sz="8400">
          <a:solidFill>
            <a:schemeClr val="tx1"/>
          </a:solidFill>
          <a:latin typeface="+mj-lt"/>
          <a:ea typeface="+mj-ea"/>
          <a:cs typeface="+mj-cs"/>
          <a:sym typeface="Gill Sans" charset="0"/>
        </a:defRPr>
      </a:lvl1pPr>
      <a:lvl2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marL="79375" indent="-79375"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5365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937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509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908175"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366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1811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6256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0701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5146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29718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4290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38862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3434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7" name="Rectangle 2"/>
          <p:cNvSpPr>
            <a:spLocks noGrp="1" noChangeArrowheads="1"/>
          </p:cNvSpPr>
          <p:nvPr>
            <p:ph type="body" idx="1"/>
          </p:nvPr>
        </p:nvSpPr>
        <p:spPr bwMode="auto">
          <a:xfrm>
            <a:off x="1270000" y="2705100"/>
            <a:ext cx="50419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slow">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58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03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47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92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36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94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51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08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65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0000" y="177800"/>
            <a:ext cx="10464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1" name="Rectangle 2"/>
          <p:cNvSpPr>
            <a:spLocks noGrp="1" noChangeArrowheads="1"/>
          </p:cNvSpPr>
          <p:nvPr>
            <p:ph type="body" idx="1"/>
          </p:nvPr>
        </p:nvSpPr>
        <p:spPr bwMode="auto">
          <a:xfrm>
            <a:off x="1270000" y="2768600"/>
            <a:ext cx="10464800" cy="698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spd="slow">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58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03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47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92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36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94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51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08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65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5" name="Rectangle 2"/>
          <p:cNvSpPr>
            <a:spLocks noGrp="1" noChangeArrowheads="1"/>
          </p:cNvSpPr>
          <p:nvPr>
            <p:ph type="body" idx="1"/>
          </p:nvPr>
        </p:nvSpPr>
        <p:spPr bwMode="auto">
          <a:xfrm>
            <a:off x="7772400" y="2705100"/>
            <a:ext cx="39624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slow">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58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03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47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92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36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94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51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08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65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4339" name="Rectangle 2"/>
          <p:cNvSpPr>
            <a:spLocks noGrp="1" noChangeArrowheads="1"/>
          </p:cNvSpPr>
          <p:nvPr>
            <p:ph type="body" idx="1"/>
          </p:nvPr>
        </p:nvSpPr>
        <p:spPr bwMode="auto">
          <a:xfrm>
            <a:off x="1270000" y="2705100"/>
            <a:ext cx="50419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58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03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47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923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368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94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51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08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65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051" name="Rectangle 2"/>
          <p:cNvSpPr>
            <a:spLocks noGrp="1" noChangeArrowheads="1"/>
          </p:cNvSpPr>
          <p:nvPr>
            <p:ph type="body" idx="1"/>
          </p:nvPr>
        </p:nvSpPr>
        <p:spPr bwMode="auto">
          <a:xfrm>
            <a:off x="1270000" y="2705100"/>
            <a:ext cx="104648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366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1811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6256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0701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5146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29718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4290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38862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3434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270000" y="2971800"/>
            <a:ext cx="10464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9375" indent="-79375"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9375" indent="377825" algn="ctr" rtl="0" eaLnBrk="0" fontAlgn="base" hangingPunct="0">
        <a:spcBef>
          <a:spcPct val="0"/>
        </a:spcBef>
        <a:spcAft>
          <a:spcPct val="0"/>
        </a:spcAft>
        <a:defRPr sz="3600">
          <a:solidFill>
            <a:schemeClr val="tx1"/>
          </a:solidFill>
          <a:latin typeface="+mn-lt"/>
          <a:ea typeface="+mn-ea"/>
          <a:cs typeface="+mn-cs"/>
          <a:sym typeface="Gill Sans" charset="0"/>
        </a:defRPr>
      </a:lvl2pPr>
      <a:lvl3pPr marL="79375" indent="83502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79375" indent="129222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79375" indent="174942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536575" algn="ctr" rtl="0" fontAlgn="base">
        <a:spcBef>
          <a:spcPct val="0"/>
        </a:spcBef>
        <a:spcAft>
          <a:spcPct val="0"/>
        </a:spcAft>
        <a:defRPr sz="3600">
          <a:solidFill>
            <a:schemeClr val="tx1"/>
          </a:solidFill>
          <a:latin typeface="+mn-lt"/>
          <a:ea typeface="+mn-ea"/>
          <a:cs typeface="+mn-cs"/>
          <a:sym typeface="Gill Sans" charset="0"/>
        </a:defRPr>
      </a:lvl6pPr>
      <a:lvl7pPr marL="993775" algn="ctr" rtl="0" fontAlgn="base">
        <a:spcBef>
          <a:spcPct val="0"/>
        </a:spcBef>
        <a:spcAft>
          <a:spcPct val="0"/>
        </a:spcAft>
        <a:defRPr sz="3600">
          <a:solidFill>
            <a:schemeClr val="tx1"/>
          </a:solidFill>
          <a:latin typeface="+mn-lt"/>
          <a:ea typeface="+mn-ea"/>
          <a:cs typeface="+mn-cs"/>
          <a:sym typeface="Gill Sans" charset="0"/>
        </a:defRPr>
      </a:lvl7pPr>
      <a:lvl8pPr marL="1450975" algn="ctr" rtl="0" fontAlgn="base">
        <a:spcBef>
          <a:spcPct val="0"/>
        </a:spcBef>
        <a:spcAft>
          <a:spcPct val="0"/>
        </a:spcAft>
        <a:defRPr sz="3600">
          <a:solidFill>
            <a:schemeClr val="tx1"/>
          </a:solidFill>
          <a:latin typeface="+mn-lt"/>
          <a:ea typeface="+mn-ea"/>
          <a:cs typeface="+mn-cs"/>
          <a:sym typeface="Gill Sans" charset="0"/>
        </a:defRPr>
      </a:lvl8pPr>
      <a:lvl9pPr marL="1908175"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1270000" y="5029200"/>
            <a:ext cx="104648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099" name="Rectangle 2"/>
          <p:cNvSpPr>
            <a:spLocks noGrp="1" noChangeArrowheads="1"/>
          </p:cNvSpPr>
          <p:nvPr>
            <p:ph type="title"/>
          </p:nvPr>
        </p:nvSpPr>
        <p:spPr bwMode="auto">
          <a:xfrm>
            <a:off x="1270000" y="0"/>
            <a:ext cx="10464800" cy="494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270000" y="7366000"/>
            <a:ext cx="10464800" cy="170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9375" indent="-79375"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9375" indent="377825" algn="ctr" rtl="0" eaLnBrk="0" fontAlgn="base" hangingPunct="0">
        <a:spcBef>
          <a:spcPct val="0"/>
        </a:spcBef>
        <a:spcAft>
          <a:spcPct val="0"/>
        </a:spcAft>
        <a:defRPr sz="3600">
          <a:solidFill>
            <a:schemeClr val="tx1"/>
          </a:solidFill>
          <a:latin typeface="+mn-lt"/>
          <a:ea typeface="+mn-ea"/>
          <a:cs typeface="+mn-cs"/>
          <a:sym typeface="Gill Sans" charset="0"/>
        </a:defRPr>
      </a:lvl2pPr>
      <a:lvl3pPr marL="79375" indent="83502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79375" indent="129222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79375" indent="174942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536575" algn="ctr" rtl="0" fontAlgn="base">
        <a:spcBef>
          <a:spcPct val="0"/>
        </a:spcBef>
        <a:spcAft>
          <a:spcPct val="0"/>
        </a:spcAft>
        <a:defRPr sz="3600">
          <a:solidFill>
            <a:schemeClr val="tx1"/>
          </a:solidFill>
          <a:latin typeface="+mn-lt"/>
          <a:ea typeface="+mn-ea"/>
          <a:cs typeface="+mn-cs"/>
          <a:sym typeface="Gill Sans" charset="0"/>
        </a:defRPr>
      </a:lvl6pPr>
      <a:lvl7pPr marL="993775" algn="ctr" rtl="0" fontAlgn="base">
        <a:spcBef>
          <a:spcPct val="0"/>
        </a:spcBef>
        <a:spcAft>
          <a:spcPct val="0"/>
        </a:spcAft>
        <a:defRPr sz="3600">
          <a:solidFill>
            <a:schemeClr val="tx1"/>
          </a:solidFill>
          <a:latin typeface="+mn-lt"/>
          <a:ea typeface="+mn-ea"/>
          <a:cs typeface="+mn-cs"/>
          <a:sym typeface="Gill Sans" charset="0"/>
        </a:defRPr>
      </a:lvl7pPr>
      <a:lvl8pPr marL="1450975" algn="ctr" rtl="0" fontAlgn="base">
        <a:spcBef>
          <a:spcPct val="0"/>
        </a:spcBef>
        <a:spcAft>
          <a:spcPct val="0"/>
        </a:spcAft>
        <a:defRPr sz="3600">
          <a:solidFill>
            <a:schemeClr val="tx1"/>
          </a:solidFill>
          <a:latin typeface="+mn-lt"/>
          <a:ea typeface="+mn-ea"/>
          <a:cs typeface="+mn-cs"/>
          <a:sym typeface="Gill Sans" charset="0"/>
        </a:defRPr>
      </a:lvl8pPr>
      <a:lvl9pPr marL="1908175"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1270000" y="7366000"/>
            <a:ext cx="10464800" cy="170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slow">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9375" indent="-79375"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9375" indent="377825" algn="ctr" rtl="0" eaLnBrk="0" fontAlgn="base" hangingPunct="0">
        <a:spcBef>
          <a:spcPct val="0"/>
        </a:spcBef>
        <a:spcAft>
          <a:spcPct val="0"/>
        </a:spcAft>
        <a:defRPr sz="3600">
          <a:solidFill>
            <a:schemeClr val="tx1"/>
          </a:solidFill>
          <a:latin typeface="+mn-lt"/>
          <a:ea typeface="+mn-ea"/>
          <a:cs typeface="+mn-cs"/>
          <a:sym typeface="Gill Sans" charset="0"/>
        </a:defRPr>
      </a:lvl2pPr>
      <a:lvl3pPr marL="79375" indent="83502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79375" indent="129222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79375" indent="174942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536575" algn="ctr" rtl="0" fontAlgn="base">
        <a:spcBef>
          <a:spcPct val="0"/>
        </a:spcBef>
        <a:spcAft>
          <a:spcPct val="0"/>
        </a:spcAft>
        <a:defRPr sz="3600">
          <a:solidFill>
            <a:schemeClr val="tx1"/>
          </a:solidFill>
          <a:latin typeface="+mn-lt"/>
          <a:ea typeface="+mn-ea"/>
          <a:cs typeface="+mn-cs"/>
          <a:sym typeface="Gill Sans" charset="0"/>
        </a:defRPr>
      </a:lvl6pPr>
      <a:lvl7pPr marL="993775" algn="ctr" rtl="0" fontAlgn="base">
        <a:spcBef>
          <a:spcPct val="0"/>
        </a:spcBef>
        <a:spcAft>
          <a:spcPct val="0"/>
        </a:spcAft>
        <a:defRPr sz="3600">
          <a:solidFill>
            <a:schemeClr val="tx1"/>
          </a:solidFill>
          <a:latin typeface="+mn-lt"/>
          <a:ea typeface="+mn-ea"/>
          <a:cs typeface="+mn-cs"/>
          <a:sym typeface="Gill Sans" charset="0"/>
        </a:defRPr>
      </a:lvl7pPr>
      <a:lvl8pPr marL="1450975" algn="ctr" rtl="0" fontAlgn="base">
        <a:spcBef>
          <a:spcPct val="0"/>
        </a:spcBef>
        <a:spcAft>
          <a:spcPct val="0"/>
        </a:spcAft>
        <a:defRPr sz="3600">
          <a:solidFill>
            <a:schemeClr val="tx1"/>
          </a:solidFill>
          <a:latin typeface="+mn-lt"/>
          <a:ea typeface="+mn-ea"/>
          <a:cs typeface="+mn-cs"/>
          <a:sym typeface="Gill Sans" charset="0"/>
        </a:defRPr>
      </a:lvl8pPr>
      <a:lvl9pPr marL="1908175"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635000" y="4787900"/>
            <a:ext cx="58674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1" name="Rectangle 2"/>
          <p:cNvSpPr>
            <a:spLocks noGrp="1" noChangeArrowheads="1"/>
          </p:cNvSpPr>
          <p:nvPr>
            <p:ph type="title"/>
          </p:nvPr>
        </p:nvSpPr>
        <p:spPr bwMode="auto">
          <a:xfrm>
            <a:off x="635000" y="0"/>
            <a:ext cx="5867400" cy="471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spd="slow">
    <p:wipe/>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635000" y="4787900"/>
            <a:ext cx="58674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5" name="Rectangle 2"/>
          <p:cNvSpPr>
            <a:spLocks noGrp="1" noChangeArrowheads="1"/>
          </p:cNvSpPr>
          <p:nvPr>
            <p:ph type="title"/>
          </p:nvPr>
        </p:nvSpPr>
        <p:spPr bwMode="auto">
          <a:xfrm>
            <a:off x="635000" y="0"/>
            <a:ext cx="5867400" cy="471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slow">
    <p:wipe/>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spd="slow">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968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4128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857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3018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746375"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2035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6607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1179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575175"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0" y="-261938"/>
            <a:ext cx="8039100" cy="9906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18" y="-667816"/>
            <a:ext cx="14601826" cy="1084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10" name="Picture 9" descr="God's Story 2 - Pg 81.tif"/>
          <p:cNvPicPr>
            <a:picLocks noChangeAspect="1"/>
          </p:cNvPicPr>
          <p:nvPr/>
        </p:nvPicPr>
        <p:blipFill>
          <a:blip r:embed="rId3">
            <a:alphaModFix amt="68000"/>
            <a:extLst>
              <a:ext uri="{28A0092B-C50C-407E-A947-70E740481C1C}">
                <a14:useLocalDpi xmlns:a14="http://schemas.microsoft.com/office/drawing/2010/main" val="0"/>
              </a:ext>
            </a:extLst>
          </a:blip>
          <a:stretch>
            <a:fillRect/>
          </a:stretch>
        </p:blipFill>
        <p:spPr>
          <a:xfrm>
            <a:off x="2328564" y="311045"/>
            <a:ext cx="9364703" cy="8888734"/>
          </a:xfrm>
          <a:prstGeom prst="rect">
            <a:avLst/>
          </a:prstGeom>
          <a:ln>
            <a:noFill/>
          </a:ln>
          <a:effectLst>
            <a:softEdge rad="112500"/>
          </a:effectLst>
        </p:spPr>
      </p:pic>
      <p:sp>
        <p:nvSpPr>
          <p:cNvPr id="16387" name="Rectangle 5"/>
          <p:cNvSpPr>
            <a:spLocks/>
          </p:cNvSpPr>
          <p:nvPr/>
        </p:nvSpPr>
        <p:spPr bwMode="auto">
          <a:xfrm>
            <a:off x="1226020" y="4831284"/>
            <a:ext cx="4889500" cy="330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endParaRPr lang="en-US" sz="2200" b="1">
              <a:solidFill>
                <a:schemeClr val="tx1"/>
              </a:solidFill>
              <a:latin typeface="Helvetica" charset="0"/>
              <a:cs typeface="Helvetica" charset="0"/>
              <a:sym typeface="Helvetica" charset="0"/>
            </a:endParaRPr>
          </a:p>
        </p:txBody>
      </p:sp>
      <p:sp>
        <p:nvSpPr>
          <p:cNvPr id="16388" name="Rectangle 6"/>
          <p:cNvSpPr>
            <a:spLocks/>
          </p:cNvSpPr>
          <p:nvPr/>
        </p:nvSpPr>
        <p:spPr bwMode="auto">
          <a:xfrm>
            <a:off x="6937845" y="530747"/>
            <a:ext cx="47752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endParaRPr lang="en-US" sz="2200" b="1">
              <a:solidFill>
                <a:schemeClr val="tx1"/>
              </a:solidFill>
              <a:latin typeface="Helvetica" charset="0"/>
              <a:cs typeface="Helvetica" charset="0"/>
              <a:sym typeface="Helvetica" charset="0"/>
            </a:endParaRPr>
          </a:p>
        </p:txBody>
      </p:sp>
      <p:sp>
        <p:nvSpPr>
          <p:cNvPr id="16389" name="Rectangle 10"/>
          <p:cNvSpPr>
            <a:spLocks/>
          </p:cNvSpPr>
          <p:nvPr/>
        </p:nvSpPr>
        <p:spPr bwMode="auto">
          <a:xfrm>
            <a:off x="8815858" y="7684022"/>
            <a:ext cx="30861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gn="r"/>
            <a:endParaRPr lang="en-US" sz="1600">
              <a:solidFill>
                <a:schemeClr val="tx1"/>
              </a:solidFill>
              <a:latin typeface="Helvetica" charset="0"/>
              <a:cs typeface="Helvetica" charset="0"/>
              <a:sym typeface="Helvetica" charset="0"/>
            </a:endParaRPr>
          </a:p>
        </p:txBody>
      </p:sp>
      <p:sp>
        <p:nvSpPr>
          <p:cNvPr id="4" name="Rectangle 3"/>
          <p:cNvSpPr/>
          <p:nvPr/>
        </p:nvSpPr>
        <p:spPr>
          <a:xfrm>
            <a:off x="1248444" y="580778"/>
            <a:ext cx="4896544" cy="4524315"/>
          </a:xfrm>
          <a:prstGeom prst="rect">
            <a:avLst/>
          </a:prstGeom>
          <a:solidFill>
            <a:srgbClr val="FFFFFF">
              <a:alpha val="65000"/>
            </a:srgbClr>
          </a:solidFill>
        </p:spPr>
        <p:txBody>
          <a:bodyPr wrap="square">
            <a:spAutoFit/>
          </a:bodyPr>
          <a:lstStyle/>
          <a:p>
            <a:r>
              <a:rPr lang="en-US" sz="3200" b="1" dirty="0">
                <a:latin typeface="Century Gothic"/>
                <a:cs typeface="Century Gothic"/>
              </a:rPr>
              <a:t>The Spirit helps us when we find things difficult, sometimes it is not easy to pray but the Holy Spirit will be in your heart and God sees into our hearts and the Holy Spirit will speak for us. </a:t>
            </a:r>
          </a:p>
        </p:txBody>
      </p:sp>
      <p:sp>
        <p:nvSpPr>
          <p:cNvPr id="5" name="Rectangle 4"/>
          <p:cNvSpPr/>
          <p:nvPr/>
        </p:nvSpPr>
        <p:spPr>
          <a:xfrm>
            <a:off x="1248444" y="5549330"/>
            <a:ext cx="4896544" cy="1569660"/>
          </a:xfrm>
          <a:prstGeom prst="rect">
            <a:avLst/>
          </a:prstGeom>
          <a:solidFill>
            <a:srgbClr val="FFFFFF">
              <a:alpha val="65000"/>
            </a:srgbClr>
          </a:solidFill>
        </p:spPr>
        <p:txBody>
          <a:bodyPr wrap="square">
            <a:spAutoFit/>
          </a:bodyPr>
          <a:lstStyle/>
          <a:p>
            <a:r>
              <a:rPr lang="en-US" sz="3200" b="1" dirty="0" smtClean="0">
                <a:latin typeface="Century Gothic"/>
                <a:cs typeface="Century Gothic"/>
              </a:rPr>
              <a:t>We know that all things work out for good for those who love God.</a:t>
            </a:r>
            <a:endParaRPr lang="en-US" sz="3200" b="1" dirty="0">
              <a:latin typeface="Century Gothic"/>
              <a:cs typeface="Century Gothic"/>
            </a:endParaRPr>
          </a:p>
        </p:txBody>
      </p:sp>
      <p:sp>
        <p:nvSpPr>
          <p:cNvPr id="6" name="Rectangle 5"/>
          <p:cNvSpPr/>
          <p:nvPr/>
        </p:nvSpPr>
        <p:spPr>
          <a:xfrm>
            <a:off x="7801172" y="7853586"/>
            <a:ext cx="4066738" cy="830997"/>
          </a:xfrm>
          <a:prstGeom prst="rect">
            <a:avLst/>
          </a:prstGeom>
          <a:solidFill>
            <a:srgbClr val="FFFFFF">
              <a:alpha val="65000"/>
            </a:srgbClr>
          </a:solidFill>
        </p:spPr>
        <p:txBody>
          <a:bodyPr wrap="none">
            <a:spAutoFit/>
          </a:bodyPr>
          <a:lstStyle/>
          <a:p>
            <a:pPr algn="r"/>
            <a:r>
              <a:rPr lang="en-US" sz="2400" b="1" dirty="0">
                <a:latin typeface="Century Gothic"/>
                <a:cs typeface="Century Gothic"/>
              </a:rPr>
              <a:t>B</a:t>
            </a:r>
            <a:r>
              <a:rPr lang="en-US" sz="2400" b="1" dirty="0" smtClean="0">
                <a:latin typeface="Century Gothic"/>
                <a:cs typeface="Century Gothic"/>
              </a:rPr>
              <a:t>ased on Romans 8: 22-28</a:t>
            </a:r>
          </a:p>
          <a:p>
            <a:pPr algn="r"/>
            <a:r>
              <a:rPr lang="en-US" sz="2400" b="1" dirty="0" smtClean="0">
                <a:effectLst/>
                <a:latin typeface="Century Gothic"/>
                <a:cs typeface="Century Gothic"/>
              </a:rPr>
              <a:t>(Come and See)</a:t>
            </a:r>
            <a:r>
              <a:rPr lang="en-GB" sz="2400" b="1" dirty="0" smtClean="0">
                <a:effectLst/>
                <a:latin typeface="Century Gothic"/>
                <a:cs typeface="Century Gothic"/>
              </a:rPr>
              <a:t> </a:t>
            </a:r>
            <a:endParaRPr lang="en-US" sz="2400" b="1" dirty="0">
              <a:latin typeface="Century Gothic"/>
              <a:cs typeface="Century Gothic"/>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76200"/>
            <a:ext cx="7620000" cy="960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TotalTime>
  <Pages>0</Pages>
  <Words>67</Words>
  <Characters>0</Characters>
  <Application>Microsoft Office PowerPoint</Application>
  <PresentationFormat>Custom</PresentationFormat>
  <Lines>0</Lines>
  <Paragraphs>4</Paragraphs>
  <Slides>3</Slides>
  <Notes>0</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3</vt:i4>
      </vt:variant>
    </vt:vector>
  </HeadingPairs>
  <TitlesOfParts>
    <vt:vector size="22" baseType="lpstr">
      <vt:lpstr>ＭＳ Ｐゴシック</vt:lpstr>
      <vt:lpstr>Century Gothic</vt:lpstr>
      <vt:lpstr>Gill Sans</vt:lpstr>
      <vt:lpstr>Helvetica</vt:lpstr>
      <vt:lpstr>ヒラギノ角ゴ ProN W3</vt:lpstr>
      <vt:lpstr>Blank</vt:lpstr>
      <vt:lpstr>Title &amp; Bullets</vt:lpstr>
      <vt:lpstr>Title - Center</vt:lpstr>
      <vt:lpstr>Title &amp; Subtitle</vt:lpstr>
      <vt:lpstr>Photo - Horizontal</vt:lpstr>
      <vt:lpstr>Photo - Horizontal Reflection</vt:lpstr>
      <vt:lpstr>Photo - Vertical</vt:lpstr>
      <vt:lpstr>Photo - Vertical Reflection</vt:lpstr>
      <vt:lpstr>Title - Top</vt:lpstr>
      <vt:lpstr>Bullets</vt:lpstr>
      <vt:lpstr>Title &amp; Bullets - Left</vt:lpstr>
      <vt:lpstr>Title &amp; Bullets - 2 Column</vt:lpstr>
      <vt:lpstr>Title &amp; Bullets - Right</vt:lpstr>
      <vt:lpstr>Title, Bullets &amp; Photo</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Owlsmoor</dc:creator>
  <cp:lastModifiedBy>Simon Riordan</cp:lastModifiedBy>
  <cp:revision>12</cp:revision>
  <dcterms:modified xsi:type="dcterms:W3CDTF">2020-05-07T09:43:58Z</dcterms:modified>
</cp:coreProperties>
</file>