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503030000020003" pitchFamily="50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9ECE5E"/>
    <a:srgbClr val="F37078"/>
    <a:srgbClr val="F6822A"/>
    <a:srgbClr val="E9B3D1"/>
    <a:srgbClr val="FFEB8C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80BC3A4-46E6-4FC3-A27E-8A0C41137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D11772-E943-4384-BA4B-8A35DECDE6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6A8F0E-1367-4496-8917-474ABED9A476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723778-C261-4421-9456-964F7C4B8F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EC71A6-5B0E-44EF-920A-5282A725AE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970F0-181C-438B-A141-E14FF4C5D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7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DD444E2-B349-4959-825B-B8A4C593A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6E9D90-2258-45B2-AB02-FF7840B4A5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1F1DD-BAF6-4C95-8BDA-3C613AC52030}" type="datetimeFigureOut">
              <a:rPr lang="en-GB"/>
              <a:pPr>
                <a:defRPr/>
              </a:pPr>
              <a:t>01/05/2020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B09640E-9F17-4E18-94D5-9FE2D2DBA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CCB71F0-76E6-4E20-AFFB-F9B16AD89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59CD0A-FF78-4DD4-A55D-0067496BEF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1A7B27-0FE7-44FA-AA9D-39E4A5EAC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D59E4-491E-4F68-BF28-E1514C2A0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83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7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67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26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474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876" y="216816"/>
            <a:ext cx="7927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Parts and Functions </a:t>
            </a:r>
            <a:br>
              <a:rPr lang="en-GB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GB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 a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AU" altLang="en-US" sz="3600" dirty="0"/>
              <a:t>Parts and Functions of a Plant</a:t>
            </a:r>
            <a:endParaRPr lang="en-GB" altLang="en-US" sz="3600" dirty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2620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on the labels to read about each part of the plant.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890713"/>
            <a:ext cx="277495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: Rounded Corners 33">
            <a:hlinkClick r:id="rId3" action="ppaction://hlinksldjump"/>
            <a:extLst/>
          </p:cNvPr>
          <p:cNvSpPr/>
          <p:nvPr/>
        </p:nvSpPr>
        <p:spPr>
          <a:xfrm>
            <a:off x="2535238" y="2149475"/>
            <a:ext cx="917575" cy="422275"/>
          </a:xfrm>
          <a:prstGeom prst="roundRect">
            <a:avLst/>
          </a:prstGeom>
          <a:solidFill>
            <a:srgbClr val="F3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7" name="Rectangle: Rounded Corners 36">
            <a:hlinkClick r:id="rId4" action="ppaction://hlinksldjump"/>
            <a:extLst/>
          </p:cNvPr>
          <p:cNvSpPr/>
          <p:nvPr/>
        </p:nvSpPr>
        <p:spPr>
          <a:xfrm>
            <a:off x="5040313" y="4913313"/>
            <a:ext cx="917575" cy="422275"/>
          </a:xfrm>
          <a:prstGeom prst="roundRect">
            <a:avLst/>
          </a:prstGeom>
          <a:solidFill>
            <a:srgbClr val="9EC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9223" name="Group 38"/>
          <p:cNvGrpSpPr>
            <a:grpSpLocks/>
          </p:cNvGrpSpPr>
          <p:nvPr/>
        </p:nvGrpSpPr>
        <p:grpSpPr bwMode="auto">
          <a:xfrm>
            <a:off x="2846388" y="4046538"/>
            <a:ext cx="900112" cy="431800"/>
            <a:chOff x="5245629" y="4389725"/>
            <a:chExt cx="900348" cy="431510"/>
          </a:xfrm>
        </p:grpSpPr>
        <p:sp>
          <p:nvSpPr>
            <p:cNvPr id="39" name="Rectangle: Rounded Corners 38">
              <a:hlinkClick r:id="rId5" action="ppaction://hlinksldjump"/>
              <a:extLst/>
            </p:cNvPr>
            <p:cNvSpPr/>
            <p:nvPr/>
          </p:nvSpPr>
          <p:spPr>
            <a:xfrm>
              <a:off x="5245629" y="4399244"/>
              <a:ext cx="900348" cy="421991"/>
            </a:xfrm>
            <a:prstGeom prst="roundRect">
              <a:avLst/>
            </a:prstGeom>
            <a:solidFill>
              <a:srgbClr val="F37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34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56935" y="4389725"/>
              <a:ext cx="654818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leaf</a:t>
              </a:r>
            </a:p>
          </p:txBody>
        </p:sp>
      </p:grpSp>
      <p:sp>
        <p:nvSpPr>
          <p:cNvPr id="9224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40313" y="4913313"/>
            <a:ext cx="917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roots</a:t>
            </a:r>
          </a:p>
        </p:txBody>
      </p:sp>
      <p:sp>
        <p:nvSpPr>
          <p:cNvPr id="9225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35238" y="2149475"/>
            <a:ext cx="917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petal</a:t>
            </a:r>
          </a:p>
        </p:txBody>
      </p:sp>
      <p:grpSp>
        <p:nvGrpSpPr>
          <p:cNvPr id="9226" name="Group 37"/>
          <p:cNvGrpSpPr>
            <a:grpSpLocks/>
          </p:cNvGrpSpPr>
          <p:nvPr/>
        </p:nvGrpSpPr>
        <p:grpSpPr bwMode="auto">
          <a:xfrm>
            <a:off x="5159375" y="3184525"/>
            <a:ext cx="917575" cy="428625"/>
            <a:chOff x="7020287" y="3211250"/>
            <a:chExt cx="917126" cy="428952"/>
          </a:xfrm>
        </p:grpSpPr>
        <p:sp>
          <p:nvSpPr>
            <p:cNvPr id="44" name="Rectangle: Rounded Corners 43">
              <a:hlinkClick r:id="rId6" action="ppaction://hlinksldjump"/>
              <a:extLst/>
            </p:cNvPr>
            <p:cNvSpPr/>
            <p:nvPr/>
          </p:nvSpPr>
          <p:spPr>
            <a:xfrm>
              <a:off x="7020287" y="3217605"/>
              <a:ext cx="917126" cy="422597"/>
            </a:xfrm>
            <a:prstGeom prst="roundRect">
              <a:avLst/>
            </a:prstGeom>
            <a:solidFill>
              <a:srgbClr val="9EC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32" name="Rectangle 1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58639" y="3211250"/>
              <a:ext cx="823739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stem</a:t>
              </a:r>
            </a:p>
          </p:txBody>
        </p:sp>
      </p:grpSp>
      <p:cxnSp>
        <p:nvCxnSpPr>
          <p:cNvPr id="46" name="Straight Connector 45">
            <a:extLst/>
          </p:cNvPr>
          <p:cNvCxnSpPr>
            <a:cxnSpLocks/>
          </p:cNvCxnSpPr>
          <p:nvPr/>
        </p:nvCxnSpPr>
        <p:spPr>
          <a:xfrm flipV="1">
            <a:off x="4567238" y="5287963"/>
            <a:ext cx="681037" cy="357187"/>
          </a:xfrm>
          <a:prstGeom prst="line">
            <a:avLst/>
          </a:prstGeom>
          <a:ln w="28575">
            <a:solidFill>
              <a:srgbClr val="9EC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/>
          </p:cNvPr>
          <p:cNvCxnSpPr>
            <a:cxnSpLocks/>
            <a:endCxn id="9232" idx="1"/>
          </p:cNvCxnSpPr>
          <p:nvPr/>
        </p:nvCxnSpPr>
        <p:spPr>
          <a:xfrm>
            <a:off x="4451350" y="3328988"/>
            <a:ext cx="746125" cy="66675"/>
          </a:xfrm>
          <a:prstGeom prst="line">
            <a:avLst/>
          </a:prstGeom>
          <a:ln w="28575">
            <a:solidFill>
              <a:srgbClr val="9EC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/>
          </p:cNvPr>
          <p:cNvCxnSpPr>
            <a:cxnSpLocks/>
          </p:cNvCxnSpPr>
          <p:nvPr/>
        </p:nvCxnSpPr>
        <p:spPr>
          <a:xfrm>
            <a:off x="3265488" y="2414588"/>
            <a:ext cx="531812" cy="12700"/>
          </a:xfrm>
          <a:prstGeom prst="line">
            <a:avLst/>
          </a:prstGeom>
          <a:ln w="28575">
            <a:solidFill>
              <a:srgbClr val="F37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/>
          </p:cNvPr>
          <p:cNvCxnSpPr>
            <a:cxnSpLocks/>
          </p:cNvCxnSpPr>
          <p:nvPr/>
        </p:nvCxnSpPr>
        <p:spPr>
          <a:xfrm>
            <a:off x="3746500" y="4344988"/>
            <a:ext cx="565150" cy="268287"/>
          </a:xfrm>
          <a:prstGeom prst="line">
            <a:avLst/>
          </a:prstGeom>
          <a:ln w="28575">
            <a:solidFill>
              <a:srgbClr val="F37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093788"/>
            <a:ext cx="3140075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0"/>
          <p:cNvSpPr>
            <a:spLocks noGrp="1" noChangeArrowheads="1"/>
          </p:cNvSpPr>
          <p:nvPr>
            <p:ph type="title"/>
          </p:nvPr>
        </p:nvSpPr>
        <p:spPr>
          <a:xfrm>
            <a:off x="1709738" y="479425"/>
            <a:ext cx="3443287" cy="950913"/>
          </a:xfrm>
        </p:spPr>
        <p:txBody>
          <a:bodyPr/>
          <a:lstStyle/>
          <a:p>
            <a:pPr eaLnBrk="1" hangingPunct="1"/>
            <a:r>
              <a:rPr lang="en-AU" altLang="en-US" sz="3600"/>
              <a:t>Leaf</a:t>
            </a:r>
            <a:endParaRPr lang="en-GB" altLang="en-US" sz="36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70B0A94-E550-4B62-88EB-EEF3579CB089}"/>
              </a:ext>
            </a:extLst>
          </p:cNvPr>
          <p:cNvSpPr/>
          <p:nvPr/>
        </p:nvSpPr>
        <p:spPr bwMode="auto">
          <a:xfrm>
            <a:off x="1855788" y="1430338"/>
            <a:ext cx="3149600" cy="1252537"/>
          </a:xfrm>
          <a:prstGeom prst="roundRect">
            <a:avLst/>
          </a:prstGeom>
          <a:solidFill>
            <a:srgbClr val="9EC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Leaves make food for the plant from carbon dioxide in the air and sunlight.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EC7E4FB-09CA-4B29-8828-354A7C67A1EF}"/>
              </a:ext>
            </a:extLst>
          </p:cNvPr>
          <p:cNvCxnSpPr>
            <a:cxnSpLocks/>
          </p:cNvCxnSpPr>
          <p:nvPr/>
        </p:nvCxnSpPr>
        <p:spPr>
          <a:xfrm>
            <a:off x="5362575" y="3900488"/>
            <a:ext cx="600075" cy="206375"/>
          </a:xfrm>
          <a:prstGeom prst="straightConnector1">
            <a:avLst/>
          </a:prstGeom>
          <a:ln w="38100">
            <a:solidFill>
              <a:srgbClr val="9EC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F4BE334-D42E-4D27-A03A-12ABFFE7493A}"/>
              </a:ext>
            </a:extLst>
          </p:cNvPr>
          <p:cNvCxnSpPr>
            <a:cxnSpLocks/>
          </p:cNvCxnSpPr>
          <p:nvPr/>
        </p:nvCxnSpPr>
        <p:spPr>
          <a:xfrm flipH="1" flipV="1">
            <a:off x="6826250" y="4471988"/>
            <a:ext cx="723900" cy="141287"/>
          </a:xfrm>
          <a:prstGeom prst="straightConnector1">
            <a:avLst/>
          </a:prstGeom>
          <a:ln w="38100">
            <a:solidFill>
              <a:srgbClr val="9EC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290888"/>
            <a:ext cx="2006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5453063"/>
            <a:ext cx="17446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810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093788"/>
            <a:ext cx="3140075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0"/>
          <p:cNvSpPr>
            <a:spLocks noGrp="1" noChangeArrowheads="1"/>
          </p:cNvSpPr>
          <p:nvPr>
            <p:ph type="title"/>
          </p:nvPr>
        </p:nvSpPr>
        <p:spPr>
          <a:xfrm>
            <a:off x="795338" y="479425"/>
            <a:ext cx="3444875" cy="950913"/>
          </a:xfrm>
        </p:spPr>
        <p:txBody>
          <a:bodyPr/>
          <a:lstStyle/>
          <a:p>
            <a:pPr eaLnBrk="1" hangingPunct="1"/>
            <a:r>
              <a:rPr lang="en-AU" altLang="en-US" sz="3600"/>
              <a:t>Petal</a:t>
            </a:r>
            <a:endParaRPr lang="en-GB" altLang="en-US" sz="36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70B0A94-E550-4B62-88EB-EEF3579CB089}"/>
              </a:ext>
            </a:extLst>
          </p:cNvPr>
          <p:cNvSpPr/>
          <p:nvPr/>
        </p:nvSpPr>
        <p:spPr bwMode="auto">
          <a:xfrm>
            <a:off x="947738" y="1430338"/>
            <a:ext cx="3140075" cy="3192462"/>
          </a:xfrm>
          <a:prstGeom prst="roundRect">
            <a:avLst>
              <a:gd name="adj" fmla="val 6248"/>
            </a:avLst>
          </a:prstGeom>
          <a:solidFill>
            <a:srgbClr val="F3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AU" altLang="en-US" dirty="0">
                <a:solidFill>
                  <a:schemeClr val="tx1"/>
                </a:solidFill>
              </a:rPr>
              <a:t>P</a:t>
            </a:r>
            <a:r>
              <a:rPr lang="en-GB" altLang="en-US" dirty="0" err="1">
                <a:solidFill>
                  <a:schemeClr val="tx1"/>
                </a:solidFill>
              </a:rPr>
              <a:t>etals</a:t>
            </a:r>
            <a:r>
              <a:rPr lang="en-GB" altLang="en-US" dirty="0">
                <a:solidFill>
                  <a:schemeClr val="tx1"/>
                </a:solidFill>
              </a:rPr>
              <a:t> attract insects to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 the plant.</a:t>
            </a:r>
          </a:p>
          <a:p>
            <a:pPr algn="ctr" eaLnBrk="1" hangingPunct="1"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Plants need insects to bring pollen they have collected from other flowers so they can make seeds.</a:t>
            </a:r>
          </a:p>
          <a:p>
            <a:pPr algn="ctr" eaLnBrk="1" hangingPunct="1"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altLang="en-US" dirty="0">
                <a:solidFill>
                  <a:schemeClr val="tx1"/>
                </a:solidFill>
              </a:rPr>
              <a:t>Petals are bright colours to attract the insects.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EC7E4FB-09CA-4B29-8828-354A7C67A1EF}"/>
              </a:ext>
            </a:extLst>
          </p:cNvPr>
          <p:cNvCxnSpPr>
            <a:cxnSpLocks/>
          </p:cNvCxnSpPr>
          <p:nvPr/>
        </p:nvCxnSpPr>
        <p:spPr>
          <a:xfrm flipV="1">
            <a:off x="4470400" y="2144713"/>
            <a:ext cx="398463" cy="338137"/>
          </a:xfrm>
          <a:prstGeom prst="straightConnector1">
            <a:avLst/>
          </a:prstGeom>
          <a:ln w="38100">
            <a:solidFill>
              <a:srgbClr val="F370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F4BE334-D42E-4D27-A03A-12ABFFE7493A}"/>
              </a:ext>
            </a:extLst>
          </p:cNvPr>
          <p:cNvCxnSpPr>
            <a:cxnSpLocks/>
          </p:cNvCxnSpPr>
          <p:nvPr/>
        </p:nvCxnSpPr>
        <p:spPr>
          <a:xfrm flipH="1" flipV="1">
            <a:off x="6630988" y="2144713"/>
            <a:ext cx="522287" cy="325437"/>
          </a:xfrm>
          <a:prstGeom prst="straightConnector1">
            <a:avLst/>
          </a:prstGeom>
          <a:ln w="38100">
            <a:solidFill>
              <a:srgbClr val="F370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15950"/>
            <a:ext cx="15446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406775"/>
            <a:ext cx="938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5453063"/>
            <a:ext cx="17446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622300"/>
            <a:ext cx="10302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810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1400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0"/>
          <p:cNvSpPr>
            <a:spLocks noGrp="1" noChangeArrowheads="1"/>
          </p:cNvSpPr>
          <p:nvPr>
            <p:ph type="title"/>
          </p:nvPr>
        </p:nvSpPr>
        <p:spPr>
          <a:xfrm>
            <a:off x="1081088" y="558800"/>
            <a:ext cx="3443287" cy="950913"/>
          </a:xfrm>
        </p:spPr>
        <p:txBody>
          <a:bodyPr/>
          <a:lstStyle/>
          <a:p>
            <a:pPr eaLnBrk="1" hangingPunct="1"/>
            <a:r>
              <a:rPr lang="en-AU" altLang="en-US" sz="3600"/>
              <a:t>Roots</a:t>
            </a:r>
            <a:endParaRPr lang="en-GB" altLang="en-US" sz="36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70B0A94-E550-4B62-88EB-EEF3579CB089}"/>
              </a:ext>
            </a:extLst>
          </p:cNvPr>
          <p:cNvSpPr/>
          <p:nvPr/>
        </p:nvSpPr>
        <p:spPr bwMode="auto">
          <a:xfrm>
            <a:off x="1400175" y="1509713"/>
            <a:ext cx="2820988" cy="1582737"/>
          </a:xfrm>
          <a:prstGeom prst="roundRect">
            <a:avLst/>
          </a:prstGeom>
          <a:solidFill>
            <a:srgbClr val="9EC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AU" altLang="en-US" dirty="0">
                <a:solidFill>
                  <a:schemeClr val="tx1"/>
                </a:solidFill>
              </a:rPr>
              <a:t>Roots absorb minerals and water from the soil.</a:t>
            </a:r>
          </a:p>
          <a:p>
            <a:pPr algn="ctr" eaLnBrk="1" hangingPunct="1">
              <a:defRPr/>
            </a:pPr>
            <a:r>
              <a:rPr lang="en-AU" altLang="en-US" dirty="0">
                <a:solidFill>
                  <a:schemeClr val="tx1"/>
                </a:solidFill>
              </a:rPr>
              <a:t>The roots also help the plant anchor in the soil and stay upright.</a:t>
            </a:r>
            <a:endParaRPr lang="en-GB" alt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F4BE334-D42E-4D27-A03A-12ABFFE7493A}"/>
              </a:ext>
            </a:extLst>
          </p:cNvPr>
          <p:cNvCxnSpPr>
            <a:cxnSpLocks/>
          </p:cNvCxnSpPr>
          <p:nvPr/>
        </p:nvCxnSpPr>
        <p:spPr>
          <a:xfrm flipH="1" flipV="1">
            <a:off x="6753225" y="5335588"/>
            <a:ext cx="522288" cy="323850"/>
          </a:xfrm>
          <a:prstGeom prst="straightConnector1">
            <a:avLst/>
          </a:prstGeom>
          <a:ln w="38100">
            <a:solidFill>
              <a:srgbClr val="9EC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078">
            <a:off x="1287463" y="3230563"/>
            <a:ext cx="2932112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5453063"/>
            <a:ext cx="17446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253FF0D6-8AE3-4E3D-9A98-D1844616404B}"/>
              </a:ext>
            </a:extLst>
          </p:cNvPr>
          <p:cNvCxnSpPr>
            <a:cxnSpLocks/>
          </p:cNvCxnSpPr>
          <p:nvPr/>
        </p:nvCxnSpPr>
        <p:spPr>
          <a:xfrm>
            <a:off x="5254625" y="4779963"/>
            <a:ext cx="390525" cy="330200"/>
          </a:xfrm>
          <a:prstGeom prst="straightConnector1">
            <a:avLst/>
          </a:prstGeom>
          <a:ln w="38100">
            <a:solidFill>
              <a:srgbClr val="9EC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07" b="-9560"/>
          <a:stretch>
            <a:fillRect/>
          </a:stretch>
        </p:blipFill>
        <p:spPr bwMode="auto">
          <a:xfrm>
            <a:off x="4473575" y="3730625"/>
            <a:ext cx="3571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9" r="15189"/>
          <a:stretch>
            <a:fillRect/>
          </a:stretch>
        </p:blipFill>
        <p:spPr bwMode="auto">
          <a:xfrm>
            <a:off x="4911725" y="4100513"/>
            <a:ext cx="346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45313" b="-9560"/>
          <a:stretch>
            <a:fillRect/>
          </a:stretch>
        </p:blipFill>
        <p:spPr bwMode="auto">
          <a:xfrm>
            <a:off x="4703763" y="4090988"/>
            <a:ext cx="3444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1" b="38699"/>
          <a:stretch>
            <a:fillRect/>
          </a:stretch>
        </p:blipFill>
        <p:spPr bwMode="auto">
          <a:xfrm>
            <a:off x="5297488" y="4652963"/>
            <a:ext cx="4048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/>
          <a:stretch>
            <a:fillRect/>
          </a:stretch>
        </p:blipFill>
        <p:spPr bwMode="auto">
          <a:xfrm>
            <a:off x="5076825" y="4319588"/>
            <a:ext cx="330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810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1400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 noGrp="1" noChangeArrowheads="1"/>
          </p:cNvSpPr>
          <p:nvPr>
            <p:ph type="title"/>
          </p:nvPr>
        </p:nvSpPr>
        <p:spPr>
          <a:xfrm>
            <a:off x="1096963" y="512763"/>
            <a:ext cx="3443287" cy="950912"/>
          </a:xfrm>
        </p:spPr>
        <p:txBody>
          <a:bodyPr/>
          <a:lstStyle/>
          <a:p>
            <a:pPr eaLnBrk="1" hangingPunct="1"/>
            <a:r>
              <a:rPr lang="en-AU" altLang="en-US" sz="3600"/>
              <a:t>Stem</a:t>
            </a:r>
            <a:endParaRPr lang="en-GB" altLang="en-US" sz="36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70B0A94-E550-4B62-88EB-EEF3579CB089}"/>
              </a:ext>
            </a:extLst>
          </p:cNvPr>
          <p:cNvSpPr/>
          <p:nvPr/>
        </p:nvSpPr>
        <p:spPr bwMode="auto">
          <a:xfrm>
            <a:off x="1343025" y="1479550"/>
            <a:ext cx="2811463" cy="1892300"/>
          </a:xfrm>
          <a:prstGeom prst="roundRect">
            <a:avLst/>
          </a:prstGeom>
          <a:solidFill>
            <a:srgbClr val="F3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AU" altLang="en-US" dirty="0">
                <a:solidFill>
                  <a:schemeClr val="tx1"/>
                </a:solidFill>
              </a:rPr>
              <a:t>The stem transports water around the plant.</a:t>
            </a:r>
          </a:p>
          <a:p>
            <a:pPr algn="ctr" eaLnBrk="1" hangingPunct="1">
              <a:defRPr/>
            </a:pPr>
            <a:r>
              <a:rPr lang="en-AU" altLang="en-US" dirty="0">
                <a:solidFill>
                  <a:schemeClr val="tx1"/>
                </a:solidFill>
              </a:rPr>
              <a:t>It also holds the plant upright so it can get more sunlight.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F4BE334-D42E-4D27-A03A-12ABFFE7493A}"/>
              </a:ext>
            </a:extLst>
          </p:cNvPr>
          <p:cNvCxnSpPr>
            <a:cxnSpLocks/>
          </p:cNvCxnSpPr>
          <p:nvPr/>
        </p:nvCxnSpPr>
        <p:spPr>
          <a:xfrm>
            <a:off x="3933825" y="2671763"/>
            <a:ext cx="2081213" cy="0"/>
          </a:xfrm>
          <a:prstGeom prst="straightConnector1">
            <a:avLst/>
          </a:prstGeom>
          <a:ln w="38100">
            <a:solidFill>
              <a:srgbClr val="F370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29305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xmlns="" id="{717E4932-E116-4F3D-8902-4818506C8AB0}"/>
              </a:ext>
            </a:extLst>
          </p:cNvPr>
          <p:cNvCxnSpPr/>
          <p:nvPr/>
        </p:nvCxnSpPr>
        <p:spPr>
          <a:xfrm rot="10800000" flipV="1">
            <a:off x="6786563" y="4926013"/>
            <a:ext cx="554037" cy="434975"/>
          </a:xfrm>
          <a:prstGeom prst="curvedConnector3">
            <a:avLst>
              <a:gd name="adj1" fmla="val 43939"/>
            </a:avLst>
          </a:prstGeom>
          <a:ln w="28575">
            <a:solidFill>
              <a:srgbClr val="80C1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xmlns="" id="{04419E90-81F5-468F-8EEA-57EA1D8B994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848225" y="4926013"/>
            <a:ext cx="554038" cy="434975"/>
          </a:xfrm>
          <a:prstGeom prst="curvedConnector3">
            <a:avLst>
              <a:gd name="adj1" fmla="val 43939"/>
            </a:avLst>
          </a:prstGeom>
          <a:ln w="28575">
            <a:solidFill>
              <a:srgbClr val="80C1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2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5453063"/>
            <a:ext cx="17446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144793F4-1D7D-43A5-B875-CCBC63A6AED8}"/>
              </a:ext>
            </a:extLst>
          </p:cNvPr>
          <p:cNvCxnSpPr/>
          <p:nvPr/>
        </p:nvCxnSpPr>
        <p:spPr>
          <a:xfrm flipV="1">
            <a:off x="5981700" y="2968625"/>
            <a:ext cx="0" cy="1357313"/>
          </a:xfrm>
          <a:prstGeom prst="straightConnector1">
            <a:avLst/>
          </a:prstGeom>
          <a:ln w="28575">
            <a:solidFill>
              <a:srgbClr val="80C1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7149E51D-9880-444A-9438-5D63C8243B80}"/>
              </a:ext>
            </a:extLst>
          </p:cNvPr>
          <p:cNvCxnSpPr/>
          <p:nvPr/>
        </p:nvCxnSpPr>
        <p:spPr>
          <a:xfrm flipV="1">
            <a:off x="6243638" y="2500313"/>
            <a:ext cx="0" cy="1357312"/>
          </a:xfrm>
          <a:prstGeom prst="straightConnector1">
            <a:avLst/>
          </a:prstGeom>
          <a:ln w="28575">
            <a:solidFill>
              <a:srgbClr val="80C1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810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143</TotalTime>
  <Words>94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Sassoon Infant Rg</vt:lpstr>
      <vt:lpstr>Twinkl</vt:lpstr>
      <vt:lpstr>Twinkl SemiBold</vt:lpstr>
      <vt:lpstr>Office Theme</vt:lpstr>
      <vt:lpstr>PowerPoint Presentation</vt:lpstr>
      <vt:lpstr>Parts and Functions of a Plant</vt:lpstr>
      <vt:lpstr>Leaf</vt:lpstr>
      <vt:lpstr>Petal</vt:lpstr>
      <vt:lpstr>Roots</vt:lpstr>
      <vt:lpstr>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Monet Povey-Robertson</dc:creator>
  <cp:lastModifiedBy>NSmith</cp:lastModifiedBy>
  <cp:revision>25</cp:revision>
  <dcterms:created xsi:type="dcterms:W3CDTF">2018-02-11T23:42:13Z</dcterms:created>
  <dcterms:modified xsi:type="dcterms:W3CDTF">2020-05-01T16:04:43Z</dcterms:modified>
</cp:coreProperties>
</file>