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80" r:id="rId6"/>
    <p:sldId id="270" r:id="rId7"/>
    <p:sldId id="271" r:id="rId8"/>
    <p:sldId id="272" r:id="rId9"/>
    <p:sldId id="273" r:id="rId10"/>
    <p:sldId id="274" r:id="rId11"/>
    <p:sldId id="275" r:id="rId12"/>
    <p:sldId id="276" r:id="rId13"/>
    <p:sldId id="277" r:id="rId14"/>
    <p:sldId id="279" r:id="rId15"/>
    <p:sldId id="27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showGuides="1">
      <p:cViewPr>
        <p:scale>
          <a:sx n="125" d="100"/>
          <a:sy n="125" d="100"/>
        </p:scale>
        <p:origin x="390" y="-7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xmlns=""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xmlns=""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2" name="Oval 1">
            <a:extLst>
              <a:ext uri="{FF2B5EF4-FFF2-40B4-BE49-F238E27FC236}">
                <a16:creationId xmlns:a16="http://schemas.microsoft.com/office/drawing/2014/main" xmlns=""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xmlns=""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xmlns=""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xmlns=""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xmlns=""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xmlns=""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xmlns=""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xmlns=""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xmlns=""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xmlns=""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xmlns=""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xmlns=""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xmlns=""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animBg="1"/>
      <p:bldP spid="6" grpId="0" animBg="1"/>
      <p:bldP spid="7" grpId="0" animBg="1"/>
      <p:bldP spid="9" grpId="0" animBg="1"/>
      <p:bldP spid="11" grpId="0" animBg="1"/>
      <p:bldP spid="12"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xmlns="" id="{75E87420-91C3-4DBA-B7B1-051B447E161E}"/>
              </a:ext>
            </a:extLst>
          </p:cNvPr>
          <p:cNvSpPr/>
          <p:nvPr/>
        </p:nvSpPr>
        <p:spPr>
          <a:xfrm>
            <a:off x="755649" y="1473201"/>
            <a:ext cx="7632699" cy="646331"/>
          </a:xfrm>
          <a:prstGeom prst="rect">
            <a:avLst/>
          </a:prstGeom>
        </p:spPr>
        <p:txBody>
          <a:bodyPr wrap="square">
            <a:spAutoFit/>
          </a:bodyPr>
          <a:lstStyle/>
          <a:p>
            <a:r>
              <a:rPr lang="en-GB" dirty="0"/>
              <a:t>Use the </a:t>
            </a:r>
            <a:r>
              <a:rPr lang="en-GB" b="1" dirty="0"/>
              <a:t>Differentiated Diary Examples </a:t>
            </a:r>
            <a:r>
              <a:rPr lang="en-GB" dirty="0"/>
              <a:t>to find the features of diaries using the </a:t>
            </a:r>
            <a:r>
              <a:rPr lang="en-GB" b="1" dirty="0"/>
              <a:t>Diary Writing Checklist</a:t>
            </a:r>
            <a:r>
              <a:rPr lang="en-GB" dirty="0"/>
              <a:t> to help you.</a:t>
            </a:r>
          </a:p>
        </p:txBody>
      </p:sp>
      <p:pic>
        <p:nvPicPr>
          <p:cNvPr id="7" name="Picture 6">
            <a:extLst>
              <a:ext uri="{FF2B5EF4-FFF2-40B4-BE49-F238E27FC236}">
                <a16:creationId xmlns:a16="http://schemas.microsoft.com/office/drawing/2014/main" xmlns="" id="{EB4E3B55-BE3C-4D14-A20E-E302B742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2194562"/>
            <a:ext cx="2583125" cy="3655447"/>
          </a:xfrm>
          <a:prstGeom prst="rect">
            <a:avLst/>
          </a:prstGeom>
          <a:ln>
            <a:solidFill>
              <a:schemeClr val="tx1"/>
            </a:solidFill>
          </a:ln>
        </p:spPr>
      </p:pic>
    </p:spTree>
    <p:extLst>
      <p:ext uri="{BB962C8B-B14F-4D97-AF65-F5344CB8AC3E}">
        <p14:creationId xmlns:p14="http://schemas.microsoft.com/office/powerpoint/2010/main" val="119060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xmlns="" id="{75E87420-91C3-4DBA-B7B1-051B447E161E}"/>
              </a:ext>
            </a:extLst>
          </p:cNvPr>
          <p:cNvSpPr/>
          <p:nvPr/>
        </p:nvSpPr>
        <p:spPr>
          <a:xfrm>
            <a:off x="755649" y="1473201"/>
            <a:ext cx="7632699" cy="2031325"/>
          </a:xfrm>
          <a:prstGeom prst="rect">
            <a:avLst/>
          </a:prstGeom>
        </p:spPr>
        <p:txBody>
          <a:bodyPr wrap="square">
            <a:spAutoFit/>
          </a:bodyPr>
          <a:lstStyle/>
          <a:p>
            <a:r>
              <a:rPr lang="en-GB" dirty="0"/>
              <a:t>Now it’s your turn!</a:t>
            </a:r>
          </a:p>
          <a:p>
            <a:endParaRPr lang="en-GB" dirty="0"/>
          </a:p>
          <a:p>
            <a:r>
              <a:rPr lang="en-GB" dirty="0"/>
              <a:t>Using the </a:t>
            </a:r>
            <a:r>
              <a:rPr lang="en-GB" b="1" dirty="0"/>
              <a:t>Differentiated Diary Writing Activity Sheets</a:t>
            </a:r>
            <a:r>
              <a:rPr lang="en-GB" dirty="0"/>
              <a:t>, plan and write a diary from the point of view of an animal. Don’t forget to include everything on the </a:t>
            </a:r>
            <a:r>
              <a:rPr lang="en-GB" b="1" dirty="0"/>
              <a:t>Diary Writing Checklist</a:t>
            </a:r>
            <a:r>
              <a:rPr lang="en-GB" dirty="0"/>
              <a:t>.</a:t>
            </a:r>
          </a:p>
          <a:p>
            <a:endParaRPr lang="en-GB" dirty="0"/>
          </a:p>
          <a:p>
            <a:r>
              <a:rPr lang="en-GB" dirty="0"/>
              <a:t>Will you be… </a:t>
            </a:r>
          </a:p>
        </p:txBody>
      </p:sp>
      <p:pic>
        <p:nvPicPr>
          <p:cNvPr id="4" name="Picture 3">
            <a:extLst>
              <a:ext uri="{FF2B5EF4-FFF2-40B4-BE49-F238E27FC236}">
                <a16:creationId xmlns:a16="http://schemas.microsoft.com/office/drawing/2014/main" xmlns="" id="{D1B1E55D-38E2-48B3-88FF-C33771F9D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157" y="4745311"/>
            <a:ext cx="743260" cy="1139566"/>
          </a:xfrm>
          <a:prstGeom prst="rect">
            <a:avLst/>
          </a:prstGeom>
        </p:spPr>
      </p:pic>
      <p:pic>
        <p:nvPicPr>
          <p:cNvPr id="6" name="Picture 5">
            <a:extLst>
              <a:ext uri="{FF2B5EF4-FFF2-40B4-BE49-F238E27FC236}">
                <a16:creationId xmlns:a16="http://schemas.microsoft.com/office/drawing/2014/main" xmlns="" id="{2FA51C33-2612-4A2C-BBA3-973EF7F77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360" y="4211273"/>
            <a:ext cx="1017043" cy="735006"/>
          </a:xfrm>
          <a:prstGeom prst="rect">
            <a:avLst/>
          </a:prstGeom>
        </p:spPr>
      </p:pic>
      <p:pic>
        <p:nvPicPr>
          <p:cNvPr id="8" name="Picture 7">
            <a:extLst>
              <a:ext uri="{FF2B5EF4-FFF2-40B4-BE49-F238E27FC236}">
                <a16:creationId xmlns:a16="http://schemas.microsoft.com/office/drawing/2014/main" xmlns="" id="{C22C23DE-4AEE-4F36-8747-E0281B973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721" y="3379241"/>
            <a:ext cx="1066975" cy="732701"/>
          </a:xfrm>
          <a:prstGeom prst="rect">
            <a:avLst/>
          </a:prstGeom>
        </p:spPr>
      </p:pic>
      <p:sp>
        <p:nvSpPr>
          <p:cNvPr id="10" name="Rectangle 9">
            <a:extLst>
              <a:ext uri="{FF2B5EF4-FFF2-40B4-BE49-F238E27FC236}">
                <a16:creationId xmlns:a16="http://schemas.microsoft.com/office/drawing/2014/main" xmlns="" id="{0F02C438-7216-47AC-81D1-B9AA7D4DCEB7}"/>
              </a:ext>
            </a:extLst>
          </p:cNvPr>
          <p:cNvSpPr/>
          <p:nvPr/>
        </p:nvSpPr>
        <p:spPr>
          <a:xfrm>
            <a:off x="730029" y="3742610"/>
            <a:ext cx="1673856" cy="369332"/>
          </a:xfrm>
          <a:prstGeom prst="rect">
            <a:avLst/>
          </a:prstGeom>
        </p:spPr>
        <p:txBody>
          <a:bodyPr wrap="none">
            <a:spAutoFit/>
          </a:bodyPr>
          <a:lstStyle/>
          <a:p>
            <a:r>
              <a:rPr lang="en-GB" dirty="0"/>
              <a:t>a witch’s cat? </a:t>
            </a:r>
          </a:p>
        </p:txBody>
      </p:sp>
      <p:sp>
        <p:nvSpPr>
          <p:cNvPr id="11" name="Rectangle 10">
            <a:extLst>
              <a:ext uri="{FF2B5EF4-FFF2-40B4-BE49-F238E27FC236}">
                <a16:creationId xmlns:a16="http://schemas.microsoft.com/office/drawing/2014/main" xmlns="" id="{6864D2D0-DE3E-49EC-B4A7-DD66A308574D}"/>
              </a:ext>
            </a:extLst>
          </p:cNvPr>
          <p:cNvSpPr/>
          <p:nvPr/>
        </p:nvSpPr>
        <p:spPr>
          <a:xfrm>
            <a:off x="4329195" y="3721427"/>
            <a:ext cx="1609736" cy="369332"/>
          </a:xfrm>
          <a:prstGeom prst="rect">
            <a:avLst/>
          </a:prstGeom>
        </p:spPr>
        <p:txBody>
          <a:bodyPr wrap="none">
            <a:spAutoFit/>
          </a:bodyPr>
          <a:lstStyle/>
          <a:p>
            <a:r>
              <a:rPr lang="en-GB" dirty="0"/>
              <a:t>a safari lion? </a:t>
            </a:r>
          </a:p>
        </p:txBody>
      </p:sp>
      <p:sp>
        <p:nvSpPr>
          <p:cNvPr id="12" name="Rectangle 11">
            <a:extLst>
              <a:ext uri="{FF2B5EF4-FFF2-40B4-BE49-F238E27FC236}">
                <a16:creationId xmlns:a16="http://schemas.microsoft.com/office/drawing/2014/main" xmlns="" id="{F4DD4550-C48D-440A-9008-32E645B9FD64}"/>
              </a:ext>
            </a:extLst>
          </p:cNvPr>
          <p:cNvSpPr/>
          <p:nvPr/>
        </p:nvSpPr>
        <p:spPr>
          <a:xfrm>
            <a:off x="755649" y="4416801"/>
            <a:ext cx="2031325" cy="369332"/>
          </a:xfrm>
          <a:prstGeom prst="rect">
            <a:avLst/>
          </a:prstGeom>
        </p:spPr>
        <p:txBody>
          <a:bodyPr wrap="none">
            <a:spAutoFit/>
          </a:bodyPr>
          <a:lstStyle/>
          <a:p>
            <a:r>
              <a:rPr lang="en-GB" dirty="0"/>
              <a:t>your own pet?	</a:t>
            </a:r>
          </a:p>
        </p:txBody>
      </p:sp>
      <p:sp>
        <p:nvSpPr>
          <p:cNvPr id="13" name="Rectangle 12">
            <a:extLst>
              <a:ext uri="{FF2B5EF4-FFF2-40B4-BE49-F238E27FC236}">
                <a16:creationId xmlns:a16="http://schemas.microsoft.com/office/drawing/2014/main" xmlns="" id="{08D6EC61-3AF5-4279-A88A-0BE500192356}"/>
              </a:ext>
            </a:extLst>
          </p:cNvPr>
          <p:cNvSpPr/>
          <p:nvPr/>
        </p:nvSpPr>
        <p:spPr>
          <a:xfrm>
            <a:off x="3852823" y="4416801"/>
            <a:ext cx="2249334" cy="369332"/>
          </a:xfrm>
          <a:prstGeom prst="rect">
            <a:avLst/>
          </a:prstGeom>
        </p:spPr>
        <p:txBody>
          <a:bodyPr wrap="none">
            <a:spAutoFit/>
          </a:bodyPr>
          <a:lstStyle/>
          <a:p>
            <a:r>
              <a:rPr lang="en-GB" dirty="0"/>
              <a:t>a farmyard animal?</a:t>
            </a:r>
          </a:p>
        </p:txBody>
      </p:sp>
      <p:sp>
        <p:nvSpPr>
          <p:cNvPr id="14" name="Rectangle 13">
            <a:extLst>
              <a:ext uri="{FF2B5EF4-FFF2-40B4-BE49-F238E27FC236}">
                <a16:creationId xmlns:a16="http://schemas.microsoft.com/office/drawing/2014/main" xmlns="" id="{1EC2D368-463F-4A2C-A422-CCF72AB9710F}"/>
              </a:ext>
            </a:extLst>
          </p:cNvPr>
          <p:cNvSpPr/>
          <p:nvPr/>
        </p:nvSpPr>
        <p:spPr>
          <a:xfrm>
            <a:off x="746331" y="5090517"/>
            <a:ext cx="2398413" cy="369332"/>
          </a:xfrm>
          <a:prstGeom prst="rect">
            <a:avLst/>
          </a:prstGeom>
        </p:spPr>
        <p:txBody>
          <a:bodyPr wrap="none">
            <a:spAutoFit/>
          </a:bodyPr>
          <a:lstStyle/>
          <a:p>
            <a:r>
              <a:rPr lang="en-GB" dirty="0"/>
              <a:t>a rainforest creature?</a:t>
            </a:r>
          </a:p>
        </p:txBody>
      </p:sp>
      <p:sp>
        <p:nvSpPr>
          <p:cNvPr id="15" name="Rectangle 14">
            <a:extLst>
              <a:ext uri="{FF2B5EF4-FFF2-40B4-BE49-F238E27FC236}">
                <a16:creationId xmlns:a16="http://schemas.microsoft.com/office/drawing/2014/main" xmlns="" id="{6095FD6D-5CD8-4743-B544-A5AE198FF376}"/>
              </a:ext>
            </a:extLst>
          </p:cNvPr>
          <p:cNvSpPr/>
          <p:nvPr/>
        </p:nvSpPr>
        <p:spPr>
          <a:xfrm>
            <a:off x="4226603" y="5090993"/>
            <a:ext cx="1814920" cy="369332"/>
          </a:xfrm>
          <a:prstGeom prst="rect">
            <a:avLst/>
          </a:prstGeom>
        </p:spPr>
        <p:txBody>
          <a:bodyPr wrap="none">
            <a:spAutoFit/>
          </a:bodyPr>
          <a:lstStyle/>
          <a:p>
            <a:r>
              <a:rPr lang="en-GB" dirty="0"/>
              <a:t>a polar animal?</a:t>
            </a:r>
          </a:p>
        </p:txBody>
      </p:sp>
      <p:pic>
        <p:nvPicPr>
          <p:cNvPr id="17" name="Picture 16">
            <a:extLst>
              <a:ext uri="{FF2B5EF4-FFF2-40B4-BE49-F238E27FC236}">
                <a16:creationId xmlns:a16="http://schemas.microsoft.com/office/drawing/2014/main" xmlns="" id="{2349A11C-15F2-4378-B364-85D105886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23381">
            <a:off x="3008776" y="5221993"/>
            <a:ext cx="913544" cy="1016512"/>
          </a:xfrm>
          <a:prstGeom prst="rect">
            <a:avLst/>
          </a:prstGeom>
        </p:spPr>
      </p:pic>
      <p:pic>
        <p:nvPicPr>
          <p:cNvPr id="19" name="Picture 18">
            <a:extLst>
              <a:ext uri="{FF2B5EF4-FFF2-40B4-BE49-F238E27FC236}">
                <a16:creationId xmlns:a16="http://schemas.microsoft.com/office/drawing/2014/main" xmlns="" id="{F37F534A-5E63-4C51-8D88-F37A6191D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918" y="4411848"/>
            <a:ext cx="874259" cy="666925"/>
          </a:xfrm>
          <a:prstGeom prst="rect">
            <a:avLst/>
          </a:prstGeom>
        </p:spPr>
      </p:pic>
      <p:pic>
        <p:nvPicPr>
          <p:cNvPr id="22" name="Picture 21">
            <a:extLst>
              <a:ext uri="{FF2B5EF4-FFF2-40B4-BE49-F238E27FC236}">
                <a16:creationId xmlns:a16="http://schemas.microsoft.com/office/drawing/2014/main" xmlns="" id="{B77D2459-79B2-4C8B-9ED7-1D64DE1A9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1969" y="3472716"/>
            <a:ext cx="772142" cy="821065"/>
          </a:xfrm>
          <a:prstGeom prst="rect">
            <a:avLst/>
          </a:prstGeom>
        </p:spPr>
      </p:pic>
    </p:spTree>
    <p:extLst>
      <p:ext uri="{BB962C8B-B14F-4D97-AF65-F5344CB8AC3E}">
        <p14:creationId xmlns:p14="http://schemas.microsoft.com/office/powerpoint/2010/main" val="17220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pic>
        <p:nvPicPr>
          <p:cNvPr id="16" name="Picture 15">
            <a:extLst>
              <a:ext uri="{FF2B5EF4-FFF2-40B4-BE49-F238E27FC236}">
                <a16:creationId xmlns:a16="http://schemas.microsoft.com/office/drawing/2014/main" xmlns="" id="{F1A54BB8-F2EC-4E73-AACB-594A1692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1692813"/>
            <a:ext cx="2583125" cy="3655448"/>
          </a:xfrm>
          <a:prstGeom prst="rect">
            <a:avLst/>
          </a:prstGeom>
          <a:ln>
            <a:solidFill>
              <a:schemeClr val="tx1"/>
            </a:solidFill>
          </a:ln>
        </p:spPr>
      </p:pic>
    </p:spTree>
    <p:extLst>
      <p:ext uri="{BB962C8B-B14F-4D97-AF65-F5344CB8AC3E}">
        <p14:creationId xmlns:p14="http://schemas.microsoft.com/office/powerpoint/2010/main" val="38762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xmlns=""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xmlns=""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xmlns=""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xmlns=""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xmlns=""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xmlns=""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xmlns=""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xmlns=""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xmlns=""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xmlns=""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xmlns=""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xmlns=""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xmlns=""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xmlns=""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xmlns=""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xmlns=""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xmlns=""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xmlns=""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xmlns=""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xmlns=""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xmlns=""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xmlns=""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a:t>
            </a:r>
            <a:r>
              <a:rPr lang="en-GB" dirty="0" smtClean="0"/>
              <a:t>crew members </a:t>
            </a:r>
            <a:r>
              <a:rPr lang="en-GB" dirty="0"/>
              <a:t>in the </a:t>
            </a:r>
            <a:r>
              <a:rPr lang="en-GB" dirty="0" smtClean="0"/>
              <a:t>freezing </a:t>
            </a:r>
            <a:r>
              <a:rPr lang="en-GB" dirty="0"/>
              <a:t>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xmlns=""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xmlns=""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xmlns=""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xmlns=""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xmlns=""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xmlns=""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r>
              <a:rPr lang="en-GB" dirty="0"/>
              <a:t/>
            </a:r>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6" name="Rectangle 5">
            <a:extLst>
              <a:ext uri="{FF2B5EF4-FFF2-40B4-BE49-F238E27FC236}">
                <a16:creationId xmlns:a16="http://schemas.microsoft.com/office/drawing/2014/main" xmlns=""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xmlns=""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xmlns=""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xmlns="" id="{5029581A-2B37-4643-843C-CE1CB2E6CB62}"/>
              </a:ext>
            </a:extLst>
          </p:cNvPr>
          <p:cNvSpPr/>
          <p:nvPr/>
        </p:nvSpPr>
        <p:spPr>
          <a:xfrm>
            <a:off x="755650" y="1811756"/>
            <a:ext cx="7632700" cy="2185214"/>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a:t>
            </a:r>
            <a:r>
              <a:rPr lang="en-GB" dirty="0" smtClean="0"/>
              <a:t>we got lost in the vast rain forest   </a:t>
            </a:r>
            <a:endParaRPr lang="en-GB" dirty="0"/>
          </a:p>
          <a:p>
            <a:r>
              <a:rPr lang="en-GB" dirty="0"/>
              <a:t>Today, something dreadful </a:t>
            </a:r>
            <a:r>
              <a:rPr lang="en-GB" b="1" dirty="0"/>
              <a:t>will</a:t>
            </a:r>
            <a:r>
              <a:rPr lang="en-GB" dirty="0"/>
              <a:t> </a:t>
            </a:r>
            <a:r>
              <a:rPr lang="en-GB" b="1" dirty="0"/>
              <a:t>happen</a:t>
            </a:r>
            <a:r>
              <a:rPr lang="en-GB" dirty="0"/>
              <a:t> – </a:t>
            </a:r>
            <a:r>
              <a:rPr lang="en-GB" dirty="0" smtClean="0"/>
              <a:t>we will get lost in the vast rain forest. </a:t>
            </a:r>
            <a:endParaRPr lang="en-US" b="1" dirty="0">
              <a:solidFill>
                <a:schemeClr val="accent4"/>
              </a:solidFill>
            </a:endParaRPr>
          </a:p>
        </p:txBody>
      </p:sp>
      <p:sp>
        <p:nvSpPr>
          <p:cNvPr id="5" name="Rectangle 4">
            <a:extLst>
              <a:ext uri="{FF2B5EF4-FFF2-40B4-BE49-F238E27FC236}">
                <a16:creationId xmlns:a16="http://schemas.microsoft.com/office/drawing/2014/main" xmlns="" id="{4028E6E9-7EC1-4FDC-9373-0F1A4FF016B6}"/>
              </a:ext>
            </a:extLst>
          </p:cNvPr>
          <p:cNvSpPr/>
          <p:nvPr/>
        </p:nvSpPr>
        <p:spPr>
          <a:xfrm>
            <a:off x="2608594" y="369756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xmlns="" id="{9537CAB6-E6ED-4643-856F-78243F060CDD}"/>
              </a:ext>
            </a:extLst>
          </p:cNvPr>
          <p:cNvSpPr/>
          <p:nvPr/>
        </p:nvSpPr>
        <p:spPr>
          <a:xfrm>
            <a:off x="3212983" y="3042862"/>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xmlns=""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xmlns=""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xmlns=""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xmlns=""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xmlns=""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xmlns=""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xmlns=""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xmlns=""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xmlns=""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xmlns=""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xmlns=""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xmlns=""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xmlns=""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xmlns=""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xmlns=""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xmlns=""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xmlns=""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xmlns=""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a:t>
            </a:r>
            <a:r>
              <a:rPr lang="en-GB" dirty="0" err="1" smtClean="0"/>
              <a:t>Kulama</a:t>
            </a:r>
            <a:r>
              <a:rPr lang="en-GB" dirty="0" smtClean="0"/>
              <a:t> and </a:t>
            </a:r>
            <a:r>
              <a:rPr lang="en-GB" dirty="0"/>
              <a:t>then completed a day long trek to find </a:t>
            </a:r>
            <a:r>
              <a:rPr lang="en-GB" dirty="0" smtClean="0"/>
              <a:t>the missing temple…</a:t>
            </a:r>
            <a:endParaRPr lang="en-GB" dirty="0"/>
          </a:p>
        </p:txBody>
      </p:sp>
      <p:sp>
        <p:nvSpPr>
          <p:cNvPr id="4" name="Rectangle 3">
            <a:extLst>
              <a:ext uri="{FF2B5EF4-FFF2-40B4-BE49-F238E27FC236}">
                <a16:creationId xmlns:a16="http://schemas.microsoft.com/office/drawing/2014/main" xmlns=""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200</TotalTime>
  <Words>1082</Words>
  <Application>Microsoft Office PowerPoint</Application>
  <PresentationFormat>On-screen Show (4:3)</PresentationFormat>
  <Paragraphs>120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Calibri</vt:lpstr>
      <vt:lpstr>Twinkl</vt:lpstr>
      <vt:lpstr>Wingdings</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Write a diary</vt:lpstr>
      <vt:lpstr>Write a diary</vt:lpstr>
      <vt:lpstr>Diary Writing Check List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Lesley</cp:lastModifiedBy>
  <cp:revision>25</cp:revision>
  <dcterms:created xsi:type="dcterms:W3CDTF">2018-10-10T14:29:17Z</dcterms:created>
  <dcterms:modified xsi:type="dcterms:W3CDTF">2020-04-27T18:45:23Z</dcterms:modified>
</cp:coreProperties>
</file>