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60" r:id="rId1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24" y="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45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7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3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2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3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86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08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0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24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0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6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6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9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1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0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9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5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9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3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9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3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23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5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75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97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12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73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32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7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5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05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07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23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51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2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06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994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1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0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13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56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538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417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6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2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4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0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09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859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859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2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5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3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18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37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0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23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3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6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5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92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5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6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7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57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1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1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5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9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2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6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9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8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2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211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2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3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2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39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7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93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5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6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31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76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120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65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0226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5100"/>
            <a:ext cx="39624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104648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24" y="-595808"/>
            <a:ext cx="14619288" cy="1085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" name="Picture 1" descr="God's Story 3 - Pg 141.tif"/>
          <p:cNvPicPr>
            <a:picLocks noChangeAspect="1"/>
          </p:cNvPicPr>
          <p:nvPr/>
        </p:nvPicPr>
        <p:blipFill rotWithShape="1">
          <a:blip r:embed="rId3" cstate="print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79"/>
          <a:stretch/>
        </p:blipFill>
        <p:spPr>
          <a:xfrm>
            <a:off x="4990232" y="268288"/>
            <a:ext cx="6974528" cy="8891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29792" y="484312"/>
            <a:ext cx="5184576" cy="2246769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There was once a man who had two sons. He went to the older one and said, ‘Son, go and work in the vineyard today.’ 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9792" y="3148608"/>
            <a:ext cx="5184576" cy="1384995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‘I don’t want to,’ he answered, but later he changed his mind and went. 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9792" y="4876800"/>
            <a:ext cx="5184576" cy="1384995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Then the father went to the other son and said the same thing. 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9792" y="6604992"/>
            <a:ext cx="5184576" cy="954107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‘Yes, sir,’ he answered, but he did not </a:t>
            </a:r>
            <a:r>
              <a:rPr lang="en-GB" sz="2800" b="1" dirty="0" smtClean="0">
                <a:latin typeface="Century Gothic"/>
                <a:cs typeface="Century Gothic"/>
              </a:rPr>
              <a:t>go.</a:t>
            </a:r>
            <a:endParaRPr lang="en-GB" sz="2800" b="1" dirty="0"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9792" y="7973144"/>
            <a:ext cx="5184576" cy="954107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Which one of the two did what his father wanted?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6416" y="484312"/>
            <a:ext cx="5184576" cy="1815882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Now Jesus was in the Temple teaching when he told this story, so he said to the people who were listening,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46416" y="2644552"/>
            <a:ext cx="5328592" cy="1384995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“What do you think? Which of the two sons did what his father wanted?”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46416" y="4444752"/>
            <a:ext cx="5184576" cy="523220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Century Gothic"/>
                <a:cs typeface="Century Gothic"/>
              </a:rPr>
              <a:t>And they all said, “The first.”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10512" y="8117160"/>
            <a:ext cx="4464496" cy="707886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>
            <a:spAutoFit/>
          </a:bodyPr>
          <a:lstStyle/>
          <a:p>
            <a:pPr algn="r"/>
            <a:r>
              <a:rPr lang="en-US" sz="2000" b="1" dirty="0" smtClean="0">
                <a:latin typeface="Century Gothic"/>
                <a:cs typeface="Century Gothic"/>
              </a:rPr>
              <a:t>Based on Matthew </a:t>
            </a:r>
            <a:r>
              <a:rPr lang="en-US" sz="2000" b="1" dirty="0">
                <a:latin typeface="Century Gothic"/>
                <a:cs typeface="Century Gothic"/>
              </a:rPr>
              <a:t>21: 28-</a:t>
            </a:r>
            <a:r>
              <a:rPr lang="en-US" sz="2000" b="1" dirty="0" smtClean="0">
                <a:latin typeface="Century Gothic"/>
                <a:cs typeface="Century Gothic"/>
              </a:rPr>
              <a:t>31</a:t>
            </a:r>
          </a:p>
          <a:p>
            <a:pPr algn="r"/>
            <a:r>
              <a:rPr lang="en-US" sz="2000" b="1" dirty="0" smtClean="0">
                <a:latin typeface="Century Gothic"/>
                <a:cs typeface="Century Gothic"/>
              </a:rPr>
              <a:t>(Come and See)</a:t>
            </a:r>
            <a:endParaRPr lang="en-GB" sz="2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7751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Pages>0</Pages>
  <Words>147</Words>
  <Characters>0</Characters>
  <Application>Microsoft Office PowerPoint</Application>
  <PresentationFormat>Custom</PresentationFormat>
  <Lines>0</Lines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Blank</vt:lpstr>
      <vt:lpstr>Title &amp; 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Bullets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R Ignatov</cp:lastModifiedBy>
  <cp:revision>22</cp:revision>
  <dcterms:modified xsi:type="dcterms:W3CDTF">2020-05-31T12:38:01Z</dcterms:modified>
</cp:coreProperties>
</file>