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Lst>
  <p:sldIdLst>
    <p:sldId id="256" r:id="rId15"/>
    <p:sldId id="260" r:id="rId16"/>
    <p:sldId id="258" r:id="rId17"/>
  </p:sldIdLst>
  <p:sldSz cx="13004800" cy="9753600"/>
  <p:notesSz cx="6858000" cy="9144000"/>
  <p:defaultTextStyle>
    <a:defPPr>
      <a:defRPr lang="en-US"/>
    </a:defPPr>
    <a:lvl1pPr algn="l" rtl="0" fontAlgn="base">
      <a:spcBef>
        <a:spcPct val="0"/>
      </a:spcBef>
      <a:spcAft>
        <a:spcPct val="0"/>
      </a:spcAft>
      <a:defRPr sz="1200" kern="1200">
        <a:solidFill>
          <a:srgbClr val="000000"/>
        </a:solidFill>
        <a:latin typeface="Gill Sans"/>
        <a:ea typeface="ヒラギノ角ゴ ProN W3"/>
        <a:cs typeface="ヒラギノ角ゴ ProN W3"/>
        <a:sym typeface="Gill Sans"/>
      </a:defRPr>
    </a:lvl1pPr>
    <a:lvl2pPr marL="457200" algn="l" rtl="0" fontAlgn="base">
      <a:spcBef>
        <a:spcPct val="0"/>
      </a:spcBef>
      <a:spcAft>
        <a:spcPct val="0"/>
      </a:spcAft>
      <a:defRPr sz="1200" kern="1200">
        <a:solidFill>
          <a:srgbClr val="000000"/>
        </a:solidFill>
        <a:latin typeface="Gill Sans"/>
        <a:ea typeface="ヒラギノ角ゴ ProN W3"/>
        <a:cs typeface="ヒラギノ角ゴ ProN W3"/>
        <a:sym typeface="Gill Sans"/>
      </a:defRPr>
    </a:lvl2pPr>
    <a:lvl3pPr marL="914400" algn="l" rtl="0" fontAlgn="base">
      <a:spcBef>
        <a:spcPct val="0"/>
      </a:spcBef>
      <a:spcAft>
        <a:spcPct val="0"/>
      </a:spcAft>
      <a:defRPr sz="1200" kern="1200">
        <a:solidFill>
          <a:srgbClr val="000000"/>
        </a:solidFill>
        <a:latin typeface="Gill Sans"/>
        <a:ea typeface="ヒラギノ角ゴ ProN W3"/>
        <a:cs typeface="ヒラギノ角ゴ ProN W3"/>
        <a:sym typeface="Gill Sans"/>
      </a:defRPr>
    </a:lvl3pPr>
    <a:lvl4pPr marL="1371600" algn="l" rtl="0" fontAlgn="base">
      <a:spcBef>
        <a:spcPct val="0"/>
      </a:spcBef>
      <a:spcAft>
        <a:spcPct val="0"/>
      </a:spcAft>
      <a:defRPr sz="1200" kern="1200">
        <a:solidFill>
          <a:srgbClr val="000000"/>
        </a:solidFill>
        <a:latin typeface="Gill Sans"/>
        <a:ea typeface="ヒラギノ角ゴ ProN W3"/>
        <a:cs typeface="ヒラギノ角ゴ ProN W3"/>
        <a:sym typeface="Gill Sans"/>
      </a:defRPr>
    </a:lvl4pPr>
    <a:lvl5pPr marL="1828800" algn="l" rtl="0" fontAlgn="base">
      <a:spcBef>
        <a:spcPct val="0"/>
      </a:spcBef>
      <a:spcAft>
        <a:spcPct val="0"/>
      </a:spcAft>
      <a:defRPr sz="1200" kern="1200">
        <a:solidFill>
          <a:srgbClr val="000000"/>
        </a:solidFill>
        <a:latin typeface="Gill Sans"/>
        <a:ea typeface="ヒラギノ角ゴ ProN W3"/>
        <a:cs typeface="ヒラギノ角ゴ ProN W3"/>
        <a:sym typeface="Gill Sans"/>
      </a:defRPr>
    </a:lvl5pPr>
    <a:lvl6pPr marL="2286000" algn="l" defTabSz="914400" rtl="0" eaLnBrk="1" latinLnBrk="0" hangingPunct="1">
      <a:defRPr sz="1200" kern="1200">
        <a:solidFill>
          <a:srgbClr val="000000"/>
        </a:solidFill>
        <a:latin typeface="Gill Sans"/>
        <a:ea typeface="ヒラギノ角ゴ ProN W3"/>
        <a:cs typeface="ヒラギノ角ゴ ProN W3"/>
        <a:sym typeface="Gill Sans"/>
      </a:defRPr>
    </a:lvl6pPr>
    <a:lvl7pPr marL="2743200" algn="l" defTabSz="914400" rtl="0" eaLnBrk="1" latinLnBrk="0" hangingPunct="1">
      <a:defRPr sz="1200" kern="1200">
        <a:solidFill>
          <a:srgbClr val="000000"/>
        </a:solidFill>
        <a:latin typeface="Gill Sans"/>
        <a:ea typeface="ヒラギノ角ゴ ProN W3"/>
        <a:cs typeface="ヒラギノ角ゴ ProN W3"/>
        <a:sym typeface="Gill Sans"/>
      </a:defRPr>
    </a:lvl7pPr>
    <a:lvl8pPr marL="3200400" algn="l" defTabSz="914400" rtl="0" eaLnBrk="1" latinLnBrk="0" hangingPunct="1">
      <a:defRPr sz="1200" kern="1200">
        <a:solidFill>
          <a:srgbClr val="000000"/>
        </a:solidFill>
        <a:latin typeface="Gill Sans"/>
        <a:ea typeface="ヒラギノ角ゴ ProN W3"/>
        <a:cs typeface="ヒラギノ角ゴ ProN W3"/>
        <a:sym typeface="Gill Sans"/>
      </a:defRPr>
    </a:lvl8pPr>
    <a:lvl9pPr marL="3657600" algn="l" defTabSz="914400" rtl="0" eaLnBrk="1" latinLnBrk="0" hangingPunct="1">
      <a:defRPr sz="1200" kern="1200">
        <a:solidFill>
          <a:srgbClr val="000000"/>
        </a:solidFill>
        <a:latin typeface="Gill Sans"/>
        <a:ea typeface="ヒラギノ角ゴ ProN W3"/>
        <a:cs typeface="ヒラギノ角ゴ ProN W3"/>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1224" y="0"/>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slide" Target="slides/slide1.xml"/><Relationship Id="rId10" Type="http://schemas.openxmlformats.org/officeDocument/2006/relationships/slideMaster" Target="slideMasters/slideMaster10.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61299475"/>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7902353"/>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34727292"/>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2265593"/>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73454930"/>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0877066"/>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0234552"/>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63129702"/>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738555"/>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78860625"/>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8081543"/>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4300772"/>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7021217"/>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9095308"/>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12848360"/>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2106560"/>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54244143"/>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05100"/>
            <a:ext cx="244475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0" y="2705100"/>
            <a:ext cx="244475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8724094"/>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3450279"/>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69432138"/>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030695"/>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1617774"/>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3574752"/>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32168675"/>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2620435"/>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39713"/>
            <a:ext cx="2616200" cy="830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39713"/>
            <a:ext cx="7696200" cy="830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5504988"/>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48517733"/>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7697185"/>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2318233"/>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5156200" cy="698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156200" cy="698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8306489"/>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0697301"/>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46355569"/>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901588"/>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90335369"/>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4392728"/>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737286"/>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090395"/>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77800"/>
            <a:ext cx="2616200" cy="957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77800"/>
            <a:ext cx="7696200" cy="957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9258792"/>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90950063"/>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0132170"/>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58238838"/>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72400" y="2705100"/>
            <a:ext cx="19050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829800" y="2705100"/>
            <a:ext cx="19050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3381836"/>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896400"/>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48356795"/>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8752588"/>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82973145"/>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64128199"/>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36730809"/>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1515488"/>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39713"/>
            <a:ext cx="2616200" cy="830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39713"/>
            <a:ext cx="7696200" cy="830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7165839"/>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00927123"/>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3784108"/>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18326583"/>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05100"/>
            <a:ext cx="244475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0" y="2705100"/>
            <a:ext cx="244475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4541088"/>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4305950"/>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20173715"/>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5252811"/>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056258"/>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17075224"/>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1232607"/>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8874472"/>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39713"/>
            <a:ext cx="2616200" cy="830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39713"/>
            <a:ext cx="7696200" cy="830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0255179"/>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5401447"/>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3485573"/>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517866"/>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06294032"/>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1405635"/>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065854"/>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4139893"/>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39713"/>
            <a:ext cx="2616200" cy="830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39713"/>
            <a:ext cx="7696200" cy="830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6889284"/>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45661891"/>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8573253"/>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99944828"/>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6810811"/>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4264865"/>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71696383"/>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071173"/>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56130134"/>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41569530"/>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95388679"/>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6393451"/>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9216372"/>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27453391"/>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9568166"/>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74171377"/>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356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356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2466739"/>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2244007"/>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68022079"/>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8573157"/>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441807"/>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12022530"/>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77098098"/>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6749165"/>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0"/>
            <a:ext cx="2616200" cy="859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0"/>
            <a:ext cx="7696200" cy="859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1872369"/>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97727181"/>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9917591"/>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32546072"/>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431430"/>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1132824"/>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1526029"/>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78826006"/>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7181775"/>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5370511"/>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09065735"/>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610877"/>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6160658"/>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5803123"/>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8929784"/>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21239941"/>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6832298"/>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477465482"/>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6056494"/>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52637319"/>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928165"/>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8509260"/>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31383551"/>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2065636"/>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9983778"/>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86560693"/>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7178967"/>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85710795"/>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181995"/>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787900"/>
            <a:ext cx="285750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787900"/>
            <a:ext cx="285750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4710727"/>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7844537"/>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28170149"/>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136689"/>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87535736"/>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9998326"/>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8344863"/>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0"/>
            <a:ext cx="1466850" cy="975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0"/>
            <a:ext cx="4248150" cy="975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4826070"/>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79719038"/>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9517272"/>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93692207"/>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56994280"/>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787900"/>
            <a:ext cx="285750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787900"/>
            <a:ext cx="285750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3807667"/>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8234319"/>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29886699"/>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6210863"/>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752577"/>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02114121"/>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4788168"/>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0"/>
            <a:ext cx="1466850" cy="975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0"/>
            <a:ext cx="4248150" cy="975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6327638"/>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97039962"/>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67234228"/>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9905802"/>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93967137"/>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2458208"/>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5752423"/>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95670187"/>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930657"/>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10044865"/>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0550021"/>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0460902"/>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4637508"/>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txStyles>
    <p:titleStyle>
      <a:lvl1pPr marL="39688" indent="-39688" algn="ctr" rtl="0" eaLnBrk="0" fontAlgn="base" hangingPunct="0">
        <a:spcBef>
          <a:spcPct val="0"/>
        </a:spcBef>
        <a:spcAft>
          <a:spcPct val="0"/>
        </a:spcAft>
        <a:defRPr sz="8400">
          <a:solidFill>
            <a:schemeClr val="tx1"/>
          </a:solidFill>
          <a:latin typeface="+mj-lt"/>
          <a:ea typeface="+mj-ea"/>
          <a:cs typeface="+mj-cs"/>
          <a:sym typeface="Gill Sans"/>
        </a:defRPr>
      </a:lvl1pPr>
      <a:lvl2pPr marL="39688" indent="-39688"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2pPr>
      <a:lvl3pPr marL="39688" indent="-39688"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3pPr>
      <a:lvl4pPr marL="39688" indent="-39688"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4pPr>
      <a:lvl5pPr marL="39688" indent="-39688"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5pPr>
      <a:lvl6pPr marL="49688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5408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41128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6848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928688" indent="-571500" algn="l" rtl="0" eaLnBrk="0" fontAlgn="base" hangingPunct="0">
        <a:spcBef>
          <a:spcPts val="2400"/>
        </a:spcBef>
        <a:spcAft>
          <a:spcPct val="0"/>
        </a:spcAft>
        <a:buClr>
          <a:srgbClr val="000000"/>
        </a:buClr>
        <a:buSzPct val="171000"/>
        <a:buFont typeface="Gill Sans"/>
        <a:buChar char="•"/>
        <a:defRPr sz="4200">
          <a:solidFill>
            <a:schemeClr val="tx1"/>
          </a:solidFill>
          <a:latin typeface="+mn-lt"/>
          <a:ea typeface="+mn-ea"/>
          <a:cs typeface="+mn-cs"/>
          <a:sym typeface="Gill Sans"/>
        </a:defRPr>
      </a:lvl1pPr>
      <a:lvl2pPr marL="1373188" indent="-571500" algn="l" rtl="0" eaLnBrk="0" fontAlgn="base" hangingPunct="0">
        <a:spcBef>
          <a:spcPts val="2400"/>
        </a:spcBef>
        <a:spcAft>
          <a:spcPct val="0"/>
        </a:spcAft>
        <a:buClr>
          <a:srgbClr val="000000"/>
        </a:buClr>
        <a:buSzPct val="171000"/>
        <a:buFont typeface="Gill Sans"/>
        <a:buChar char="•"/>
        <a:defRPr sz="4200">
          <a:solidFill>
            <a:schemeClr val="tx1"/>
          </a:solidFill>
          <a:latin typeface="+mn-lt"/>
          <a:ea typeface="+mn-ea"/>
          <a:cs typeface="+mn-cs"/>
          <a:sym typeface="Gill Sans"/>
        </a:defRPr>
      </a:lvl2pPr>
      <a:lvl3pPr marL="1817688" indent="-571500" algn="l" rtl="0" eaLnBrk="0" fontAlgn="base" hangingPunct="0">
        <a:spcBef>
          <a:spcPts val="2400"/>
        </a:spcBef>
        <a:spcAft>
          <a:spcPct val="0"/>
        </a:spcAft>
        <a:buClr>
          <a:srgbClr val="000000"/>
        </a:buClr>
        <a:buSzPct val="171000"/>
        <a:buFont typeface="Gill Sans"/>
        <a:buChar char="•"/>
        <a:defRPr sz="4200">
          <a:solidFill>
            <a:schemeClr val="tx1"/>
          </a:solidFill>
          <a:latin typeface="+mn-lt"/>
          <a:ea typeface="+mn-ea"/>
          <a:cs typeface="+mn-cs"/>
          <a:sym typeface="Gill Sans"/>
        </a:defRPr>
      </a:lvl3pPr>
      <a:lvl4pPr marL="2262188" indent="-571500" algn="l" rtl="0" eaLnBrk="0" fontAlgn="base" hangingPunct="0">
        <a:spcBef>
          <a:spcPts val="2400"/>
        </a:spcBef>
        <a:spcAft>
          <a:spcPct val="0"/>
        </a:spcAft>
        <a:buClr>
          <a:srgbClr val="000000"/>
        </a:buClr>
        <a:buSzPct val="171000"/>
        <a:buFont typeface="Gill Sans"/>
        <a:buChar char="•"/>
        <a:defRPr sz="4200">
          <a:solidFill>
            <a:schemeClr val="tx1"/>
          </a:solidFill>
          <a:latin typeface="+mn-lt"/>
          <a:ea typeface="+mn-ea"/>
          <a:cs typeface="+mn-cs"/>
          <a:sym typeface="Gill Sans"/>
        </a:defRPr>
      </a:lvl4pPr>
      <a:lvl5pPr marL="2706688" indent="-571500" algn="l" rtl="0" eaLnBrk="0" fontAlgn="base" hangingPunct="0">
        <a:spcBef>
          <a:spcPts val="2400"/>
        </a:spcBef>
        <a:spcAft>
          <a:spcPct val="0"/>
        </a:spcAft>
        <a:buClr>
          <a:srgbClr val="000000"/>
        </a:buClr>
        <a:buSzPct val="171000"/>
        <a:buFont typeface="Gill Sans"/>
        <a:buChar char="•"/>
        <a:defRPr sz="4200">
          <a:solidFill>
            <a:schemeClr val="tx1"/>
          </a:solidFill>
          <a:latin typeface="+mn-lt"/>
          <a:ea typeface="+mn-ea"/>
          <a:cs typeface="+mn-cs"/>
          <a:sym typeface="Gill Sans"/>
        </a:defRPr>
      </a:lvl5pPr>
      <a:lvl6pPr marL="3163888"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6pPr>
      <a:lvl7pPr marL="3621088"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7pPr>
      <a:lvl8pPr marL="4078288"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8pPr>
      <a:lvl9pPr marL="4535488"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body" idx="1"/>
          </p:nvPr>
        </p:nvSpPr>
        <p:spPr bwMode="auto">
          <a:xfrm>
            <a:off x="1270000" y="1270000"/>
            <a:ext cx="10464800" cy="721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txStyles>
    <p:titleStyle>
      <a:lvl1pPr marL="39688" indent="-39688" algn="ctr" rtl="0" eaLnBrk="0" fontAlgn="base" hangingPunct="0">
        <a:spcBef>
          <a:spcPct val="0"/>
        </a:spcBef>
        <a:spcAft>
          <a:spcPct val="0"/>
        </a:spcAft>
        <a:defRPr sz="8400">
          <a:solidFill>
            <a:schemeClr val="tx1"/>
          </a:solidFill>
          <a:latin typeface="+mj-lt"/>
          <a:ea typeface="+mj-ea"/>
          <a:cs typeface="+mj-cs"/>
          <a:sym typeface="Gill Sans"/>
        </a:defRPr>
      </a:lvl1pPr>
      <a:lvl2pPr marL="39688" indent="-39688"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2pPr>
      <a:lvl3pPr marL="39688" indent="-39688"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3pPr>
      <a:lvl4pPr marL="39688" indent="-39688"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4pPr>
      <a:lvl5pPr marL="39688" indent="-39688"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5pPr>
      <a:lvl6pPr marL="49688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5408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41128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6848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87400" indent="-571500" algn="l" rtl="0" eaLnBrk="0" fontAlgn="base" hangingPunct="0">
        <a:spcBef>
          <a:spcPts val="4800"/>
        </a:spcBef>
        <a:spcAft>
          <a:spcPct val="0"/>
        </a:spcAft>
        <a:buClr>
          <a:srgbClr val="000000"/>
        </a:buClr>
        <a:buSzPct val="171000"/>
        <a:buFont typeface="Gill Sans"/>
        <a:buChar char="•"/>
        <a:defRPr sz="4200">
          <a:solidFill>
            <a:schemeClr val="tx1"/>
          </a:solidFill>
          <a:latin typeface="+mn-lt"/>
          <a:ea typeface="+mn-ea"/>
          <a:cs typeface="+mn-cs"/>
          <a:sym typeface="Gill Sans"/>
        </a:defRPr>
      </a:lvl1pPr>
      <a:lvl2pPr marL="1231900" indent="-571500" algn="l" rtl="0" eaLnBrk="0" fontAlgn="base" hangingPunct="0">
        <a:spcBef>
          <a:spcPts val="4800"/>
        </a:spcBef>
        <a:spcAft>
          <a:spcPct val="0"/>
        </a:spcAft>
        <a:buClr>
          <a:srgbClr val="000000"/>
        </a:buClr>
        <a:buSzPct val="171000"/>
        <a:buFont typeface="Gill Sans"/>
        <a:buChar char="•"/>
        <a:defRPr sz="4200">
          <a:solidFill>
            <a:schemeClr val="tx1"/>
          </a:solidFill>
          <a:latin typeface="+mn-lt"/>
          <a:ea typeface="+mn-ea"/>
          <a:cs typeface="+mn-cs"/>
          <a:sym typeface="Gill Sans"/>
        </a:defRPr>
      </a:lvl2pPr>
      <a:lvl3pPr marL="1676400" indent="-571500" algn="l" rtl="0" eaLnBrk="0" fontAlgn="base" hangingPunct="0">
        <a:spcBef>
          <a:spcPts val="4800"/>
        </a:spcBef>
        <a:spcAft>
          <a:spcPct val="0"/>
        </a:spcAft>
        <a:buClr>
          <a:srgbClr val="000000"/>
        </a:buClr>
        <a:buSzPct val="171000"/>
        <a:buFont typeface="Gill Sans"/>
        <a:buChar char="•"/>
        <a:defRPr sz="4200">
          <a:solidFill>
            <a:schemeClr val="tx1"/>
          </a:solidFill>
          <a:latin typeface="+mn-lt"/>
          <a:ea typeface="+mn-ea"/>
          <a:cs typeface="+mn-cs"/>
          <a:sym typeface="Gill Sans"/>
        </a:defRPr>
      </a:lvl3pPr>
      <a:lvl4pPr marL="2120900" indent="-571500" algn="l" rtl="0" eaLnBrk="0" fontAlgn="base" hangingPunct="0">
        <a:spcBef>
          <a:spcPts val="4800"/>
        </a:spcBef>
        <a:spcAft>
          <a:spcPct val="0"/>
        </a:spcAft>
        <a:buClr>
          <a:srgbClr val="000000"/>
        </a:buClr>
        <a:buSzPct val="171000"/>
        <a:buFont typeface="Gill Sans"/>
        <a:buChar char="•"/>
        <a:defRPr sz="4200">
          <a:solidFill>
            <a:schemeClr val="tx1"/>
          </a:solidFill>
          <a:latin typeface="+mn-lt"/>
          <a:ea typeface="+mn-ea"/>
          <a:cs typeface="+mn-cs"/>
          <a:sym typeface="Gill Sans"/>
        </a:defRPr>
      </a:lvl4pPr>
      <a:lvl5pPr marL="2565400" indent="-571500" algn="l" rtl="0" eaLnBrk="0" fontAlgn="base" hangingPunct="0">
        <a:spcBef>
          <a:spcPts val="4800"/>
        </a:spcBef>
        <a:spcAft>
          <a:spcPct val="0"/>
        </a:spcAft>
        <a:buClr>
          <a:srgbClr val="000000"/>
        </a:buClr>
        <a:buSzPct val="171000"/>
        <a:buFont typeface="Gill Sans"/>
        <a:buChar char="•"/>
        <a:defRPr sz="4200">
          <a:solidFill>
            <a:schemeClr val="tx1"/>
          </a:solidFill>
          <a:latin typeface="+mn-lt"/>
          <a:ea typeface="+mn-ea"/>
          <a:cs typeface="+mn-cs"/>
          <a:sym typeface="Gill Sans"/>
        </a:defRPr>
      </a:lvl5pPr>
      <a:lvl6pPr marL="3022600" indent="-571500" algn="l" rtl="0" fontAlgn="base">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6pPr>
      <a:lvl7pPr marL="3479800" indent="-571500" algn="l" rtl="0" fontAlgn="base">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7pPr>
      <a:lvl8pPr marL="3937000" indent="-571500" algn="l" rtl="0" fontAlgn="base">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8pPr>
      <a:lvl9pPr marL="4394200" indent="-571500" algn="l" rtl="0" fontAlgn="base">
        <a:spcBef>
          <a:spcPts val="48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1270000" y="239713"/>
            <a:ext cx="1046480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title style</a:t>
            </a:r>
          </a:p>
        </p:txBody>
      </p:sp>
      <p:sp>
        <p:nvSpPr>
          <p:cNvPr id="10243" name="Rectangle 2"/>
          <p:cNvSpPr>
            <a:spLocks noGrp="1" noChangeArrowheads="1"/>
          </p:cNvSpPr>
          <p:nvPr>
            <p:ph type="body" idx="1"/>
          </p:nvPr>
        </p:nvSpPr>
        <p:spPr bwMode="auto">
          <a:xfrm>
            <a:off x="1270000" y="2705100"/>
            <a:ext cx="5041900" cy="584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09613" indent="-493713" algn="l" rtl="0" eaLnBrk="0" fontAlgn="base" hangingPunct="0">
        <a:spcBef>
          <a:spcPts val="3800"/>
        </a:spcBef>
        <a:spcAft>
          <a:spcPct val="0"/>
        </a:spcAft>
        <a:buClr>
          <a:srgbClr val="000000"/>
        </a:buClr>
        <a:buSzPct val="171000"/>
        <a:buFont typeface="Gill Sans"/>
        <a:buChar char="•"/>
        <a:defRPr sz="3200">
          <a:solidFill>
            <a:schemeClr val="tx1"/>
          </a:solidFill>
          <a:latin typeface="+mn-lt"/>
          <a:ea typeface="+mn-ea"/>
          <a:cs typeface="+mn-cs"/>
          <a:sym typeface="Gill Sans"/>
        </a:defRPr>
      </a:lvl1pPr>
      <a:lvl2pPr marL="1154113" indent="-493713" algn="l" rtl="0" eaLnBrk="0" fontAlgn="base" hangingPunct="0">
        <a:spcBef>
          <a:spcPts val="3800"/>
        </a:spcBef>
        <a:spcAft>
          <a:spcPct val="0"/>
        </a:spcAft>
        <a:buClr>
          <a:srgbClr val="000000"/>
        </a:buClr>
        <a:buSzPct val="171000"/>
        <a:buFont typeface="Gill Sans"/>
        <a:buChar char="•"/>
        <a:defRPr sz="3200">
          <a:solidFill>
            <a:schemeClr val="tx1"/>
          </a:solidFill>
          <a:latin typeface="+mn-lt"/>
          <a:ea typeface="+mn-ea"/>
          <a:cs typeface="+mn-cs"/>
          <a:sym typeface="Gill Sans"/>
        </a:defRPr>
      </a:lvl2pPr>
      <a:lvl3pPr marL="1598613" indent="-493713" algn="l" rtl="0" eaLnBrk="0" fontAlgn="base" hangingPunct="0">
        <a:spcBef>
          <a:spcPts val="3800"/>
        </a:spcBef>
        <a:spcAft>
          <a:spcPct val="0"/>
        </a:spcAft>
        <a:buClr>
          <a:srgbClr val="000000"/>
        </a:buClr>
        <a:buSzPct val="171000"/>
        <a:buFont typeface="Gill Sans"/>
        <a:buChar char="•"/>
        <a:defRPr sz="3200">
          <a:solidFill>
            <a:schemeClr val="tx1"/>
          </a:solidFill>
          <a:latin typeface="+mn-lt"/>
          <a:ea typeface="+mn-ea"/>
          <a:cs typeface="+mn-cs"/>
          <a:sym typeface="Gill Sans"/>
        </a:defRPr>
      </a:lvl3pPr>
      <a:lvl4pPr marL="2043113" indent="-493713" algn="l" rtl="0" eaLnBrk="0" fontAlgn="base" hangingPunct="0">
        <a:spcBef>
          <a:spcPts val="3800"/>
        </a:spcBef>
        <a:spcAft>
          <a:spcPct val="0"/>
        </a:spcAft>
        <a:buClr>
          <a:srgbClr val="000000"/>
        </a:buClr>
        <a:buSzPct val="171000"/>
        <a:buFont typeface="Gill Sans"/>
        <a:buChar char="•"/>
        <a:defRPr sz="3200">
          <a:solidFill>
            <a:schemeClr val="tx1"/>
          </a:solidFill>
          <a:latin typeface="+mn-lt"/>
          <a:ea typeface="+mn-ea"/>
          <a:cs typeface="+mn-cs"/>
          <a:sym typeface="Gill Sans"/>
        </a:defRPr>
      </a:lvl4pPr>
      <a:lvl5pPr marL="2487613" indent="-493713" algn="l" rtl="0" eaLnBrk="0" fontAlgn="base" hangingPunct="0">
        <a:spcBef>
          <a:spcPts val="3800"/>
        </a:spcBef>
        <a:spcAft>
          <a:spcPct val="0"/>
        </a:spcAft>
        <a:buClr>
          <a:srgbClr val="000000"/>
        </a:buClr>
        <a:buSzPct val="171000"/>
        <a:buFont typeface="Gill Sans"/>
        <a:buChar char="•"/>
        <a:defRPr sz="3200">
          <a:solidFill>
            <a:schemeClr val="tx1"/>
          </a:solidFill>
          <a:latin typeface="+mn-lt"/>
          <a:ea typeface="+mn-ea"/>
          <a:cs typeface="+mn-cs"/>
          <a:sym typeface="Gill Sans"/>
        </a:defRPr>
      </a:lvl5pPr>
      <a:lvl6pPr marL="29448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6pPr>
      <a:lvl7pPr marL="34020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7pPr>
      <a:lvl8pPr marL="38592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8pPr>
      <a:lvl9pPr marL="43164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1270000" y="177800"/>
            <a:ext cx="10464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title style</a:t>
            </a:r>
          </a:p>
        </p:txBody>
      </p:sp>
      <p:sp>
        <p:nvSpPr>
          <p:cNvPr id="11267" name="Rectangle 2"/>
          <p:cNvSpPr>
            <a:spLocks noGrp="1" noChangeArrowheads="1"/>
          </p:cNvSpPr>
          <p:nvPr>
            <p:ph type="body" idx="1"/>
          </p:nvPr>
        </p:nvSpPr>
        <p:spPr bwMode="auto">
          <a:xfrm>
            <a:off x="1270000" y="2768600"/>
            <a:ext cx="10464800" cy="698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09613" indent="-493713" algn="l" rtl="0" eaLnBrk="0" fontAlgn="base" hangingPunct="0">
        <a:spcBef>
          <a:spcPts val="3800"/>
        </a:spcBef>
        <a:spcAft>
          <a:spcPct val="0"/>
        </a:spcAft>
        <a:buClr>
          <a:srgbClr val="000000"/>
        </a:buClr>
        <a:buSzPct val="171000"/>
        <a:buFont typeface="Gill Sans"/>
        <a:buChar char="•"/>
        <a:defRPr sz="3200">
          <a:solidFill>
            <a:schemeClr val="tx1"/>
          </a:solidFill>
          <a:latin typeface="+mn-lt"/>
          <a:ea typeface="+mn-ea"/>
          <a:cs typeface="+mn-cs"/>
          <a:sym typeface="Gill Sans"/>
        </a:defRPr>
      </a:lvl1pPr>
      <a:lvl2pPr marL="1154113" indent="-493713" algn="l" rtl="0" eaLnBrk="0" fontAlgn="base" hangingPunct="0">
        <a:spcBef>
          <a:spcPts val="3800"/>
        </a:spcBef>
        <a:spcAft>
          <a:spcPct val="0"/>
        </a:spcAft>
        <a:buClr>
          <a:srgbClr val="000000"/>
        </a:buClr>
        <a:buSzPct val="171000"/>
        <a:buFont typeface="Gill Sans"/>
        <a:buChar char="•"/>
        <a:defRPr sz="3200">
          <a:solidFill>
            <a:schemeClr val="tx1"/>
          </a:solidFill>
          <a:latin typeface="+mn-lt"/>
          <a:ea typeface="+mn-ea"/>
          <a:cs typeface="+mn-cs"/>
          <a:sym typeface="Gill Sans"/>
        </a:defRPr>
      </a:lvl2pPr>
      <a:lvl3pPr marL="1598613" indent="-493713" algn="l" rtl="0" eaLnBrk="0" fontAlgn="base" hangingPunct="0">
        <a:spcBef>
          <a:spcPts val="3800"/>
        </a:spcBef>
        <a:spcAft>
          <a:spcPct val="0"/>
        </a:spcAft>
        <a:buClr>
          <a:srgbClr val="000000"/>
        </a:buClr>
        <a:buSzPct val="171000"/>
        <a:buFont typeface="Gill Sans"/>
        <a:buChar char="•"/>
        <a:defRPr sz="3200">
          <a:solidFill>
            <a:schemeClr val="tx1"/>
          </a:solidFill>
          <a:latin typeface="+mn-lt"/>
          <a:ea typeface="+mn-ea"/>
          <a:cs typeface="+mn-cs"/>
          <a:sym typeface="Gill Sans"/>
        </a:defRPr>
      </a:lvl3pPr>
      <a:lvl4pPr marL="2043113" indent="-493713" algn="l" rtl="0" eaLnBrk="0" fontAlgn="base" hangingPunct="0">
        <a:spcBef>
          <a:spcPts val="3800"/>
        </a:spcBef>
        <a:spcAft>
          <a:spcPct val="0"/>
        </a:spcAft>
        <a:buClr>
          <a:srgbClr val="000000"/>
        </a:buClr>
        <a:buSzPct val="171000"/>
        <a:buFont typeface="Gill Sans"/>
        <a:buChar char="•"/>
        <a:defRPr sz="3200">
          <a:solidFill>
            <a:schemeClr val="tx1"/>
          </a:solidFill>
          <a:latin typeface="+mn-lt"/>
          <a:ea typeface="+mn-ea"/>
          <a:cs typeface="+mn-cs"/>
          <a:sym typeface="Gill Sans"/>
        </a:defRPr>
      </a:lvl4pPr>
      <a:lvl5pPr marL="2487613" indent="-493713" algn="l" rtl="0" eaLnBrk="0" fontAlgn="base" hangingPunct="0">
        <a:spcBef>
          <a:spcPts val="3800"/>
        </a:spcBef>
        <a:spcAft>
          <a:spcPct val="0"/>
        </a:spcAft>
        <a:buClr>
          <a:srgbClr val="000000"/>
        </a:buClr>
        <a:buSzPct val="171000"/>
        <a:buFont typeface="Gill Sans"/>
        <a:buChar char="•"/>
        <a:defRPr sz="3200">
          <a:solidFill>
            <a:schemeClr val="tx1"/>
          </a:solidFill>
          <a:latin typeface="+mn-lt"/>
          <a:ea typeface="+mn-ea"/>
          <a:cs typeface="+mn-cs"/>
          <a:sym typeface="Gill Sans"/>
        </a:defRPr>
      </a:lvl5pPr>
      <a:lvl6pPr marL="29448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6pPr>
      <a:lvl7pPr marL="34020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7pPr>
      <a:lvl8pPr marL="38592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8pPr>
      <a:lvl9pPr marL="43164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bwMode="auto">
          <a:xfrm>
            <a:off x="1270000" y="239713"/>
            <a:ext cx="1046480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title style</a:t>
            </a:r>
          </a:p>
        </p:txBody>
      </p:sp>
      <p:sp>
        <p:nvSpPr>
          <p:cNvPr id="12291" name="Rectangle 2"/>
          <p:cNvSpPr>
            <a:spLocks noGrp="1" noChangeArrowheads="1"/>
          </p:cNvSpPr>
          <p:nvPr>
            <p:ph type="body" idx="1"/>
          </p:nvPr>
        </p:nvSpPr>
        <p:spPr bwMode="auto">
          <a:xfrm>
            <a:off x="7772400" y="2705100"/>
            <a:ext cx="3962400" cy="584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09613" indent="-493713" algn="l" rtl="0" eaLnBrk="0" fontAlgn="base" hangingPunct="0">
        <a:spcBef>
          <a:spcPts val="3800"/>
        </a:spcBef>
        <a:spcAft>
          <a:spcPct val="0"/>
        </a:spcAft>
        <a:buClr>
          <a:srgbClr val="000000"/>
        </a:buClr>
        <a:buSzPct val="171000"/>
        <a:buFont typeface="Gill Sans"/>
        <a:buChar char="•"/>
        <a:defRPr sz="3200">
          <a:solidFill>
            <a:schemeClr val="tx1"/>
          </a:solidFill>
          <a:latin typeface="+mn-lt"/>
          <a:ea typeface="+mn-ea"/>
          <a:cs typeface="+mn-cs"/>
          <a:sym typeface="Gill Sans"/>
        </a:defRPr>
      </a:lvl1pPr>
      <a:lvl2pPr marL="1154113" indent="-493713" algn="l" rtl="0" eaLnBrk="0" fontAlgn="base" hangingPunct="0">
        <a:spcBef>
          <a:spcPts val="3800"/>
        </a:spcBef>
        <a:spcAft>
          <a:spcPct val="0"/>
        </a:spcAft>
        <a:buClr>
          <a:srgbClr val="000000"/>
        </a:buClr>
        <a:buSzPct val="171000"/>
        <a:buFont typeface="Gill Sans"/>
        <a:buChar char="•"/>
        <a:defRPr sz="3200">
          <a:solidFill>
            <a:schemeClr val="tx1"/>
          </a:solidFill>
          <a:latin typeface="+mn-lt"/>
          <a:ea typeface="+mn-ea"/>
          <a:cs typeface="+mn-cs"/>
          <a:sym typeface="Gill Sans"/>
        </a:defRPr>
      </a:lvl2pPr>
      <a:lvl3pPr marL="1598613" indent="-493713" algn="l" rtl="0" eaLnBrk="0" fontAlgn="base" hangingPunct="0">
        <a:spcBef>
          <a:spcPts val="3800"/>
        </a:spcBef>
        <a:spcAft>
          <a:spcPct val="0"/>
        </a:spcAft>
        <a:buClr>
          <a:srgbClr val="000000"/>
        </a:buClr>
        <a:buSzPct val="171000"/>
        <a:buFont typeface="Gill Sans"/>
        <a:buChar char="•"/>
        <a:defRPr sz="3200">
          <a:solidFill>
            <a:schemeClr val="tx1"/>
          </a:solidFill>
          <a:latin typeface="+mn-lt"/>
          <a:ea typeface="+mn-ea"/>
          <a:cs typeface="+mn-cs"/>
          <a:sym typeface="Gill Sans"/>
        </a:defRPr>
      </a:lvl3pPr>
      <a:lvl4pPr marL="2043113" indent="-493713" algn="l" rtl="0" eaLnBrk="0" fontAlgn="base" hangingPunct="0">
        <a:spcBef>
          <a:spcPts val="3800"/>
        </a:spcBef>
        <a:spcAft>
          <a:spcPct val="0"/>
        </a:spcAft>
        <a:buClr>
          <a:srgbClr val="000000"/>
        </a:buClr>
        <a:buSzPct val="171000"/>
        <a:buFont typeface="Gill Sans"/>
        <a:buChar char="•"/>
        <a:defRPr sz="3200">
          <a:solidFill>
            <a:schemeClr val="tx1"/>
          </a:solidFill>
          <a:latin typeface="+mn-lt"/>
          <a:ea typeface="+mn-ea"/>
          <a:cs typeface="+mn-cs"/>
          <a:sym typeface="Gill Sans"/>
        </a:defRPr>
      </a:lvl4pPr>
      <a:lvl5pPr marL="2487613" indent="-493713" algn="l" rtl="0" eaLnBrk="0" fontAlgn="base" hangingPunct="0">
        <a:spcBef>
          <a:spcPts val="3800"/>
        </a:spcBef>
        <a:spcAft>
          <a:spcPct val="0"/>
        </a:spcAft>
        <a:buClr>
          <a:srgbClr val="000000"/>
        </a:buClr>
        <a:buSzPct val="171000"/>
        <a:buFont typeface="Gill Sans"/>
        <a:buChar char="•"/>
        <a:defRPr sz="3200">
          <a:solidFill>
            <a:schemeClr val="tx1"/>
          </a:solidFill>
          <a:latin typeface="+mn-lt"/>
          <a:ea typeface="+mn-ea"/>
          <a:cs typeface="+mn-cs"/>
          <a:sym typeface="Gill Sans"/>
        </a:defRPr>
      </a:lvl5pPr>
      <a:lvl6pPr marL="29448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6pPr>
      <a:lvl7pPr marL="34020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7pPr>
      <a:lvl8pPr marL="38592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8pPr>
      <a:lvl9pPr marL="43164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1270000" y="239713"/>
            <a:ext cx="1046480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title style</a:t>
            </a:r>
          </a:p>
        </p:txBody>
      </p:sp>
      <p:sp>
        <p:nvSpPr>
          <p:cNvPr id="13315" name="Rectangle 2"/>
          <p:cNvSpPr>
            <a:spLocks noGrp="1" noChangeArrowheads="1"/>
          </p:cNvSpPr>
          <p:nvPr>
            <p:ph type="body" idx="1"/>
          </p:nvPr>
        </p:nvSpPr>
        <p:spPr bwMode="auto">
          <a:xfrm>
            <a:off x="1270000" y="2705100"/>
            <a:ext cx="5041900" cy="584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09613" indent="-493713" algn="l" rtl="0" eaLnBrk="0" fontAlgn="base" hangingPunct="0">
        <a:spcBef>
          <a:spcPts val="3800"/>
        </a:spcBef>
        <a:spcAft>
          <a:spcPct val="0"/>
        </a:spcAft>
        <a:buClr>
          <a:srgbClr val="000000"/>
        </a:buClr>
        <a:buSzPct val="171000"/>
        <a:buFont typeface="Gill Sans"/>
        <a:buChar char="•"/>
        <a:defRPr sz="3200">
          <a:solidFill>
            <a:schemeClr val="tx1"/>
          </a:solidFill>
          <a:latin typeface="+mn-lt"/>
          <a:ea typeface="+mn-ea"/>
          <a:cs typeface="+mn-cs"/>
          <a:sym typeface="Gill Sans"/>
        </a:defRPr>
      </a:lvl1pPr>
      <a:lvl2pPr marL="1154113" indent="-493713" algn="l" rtl="0" eaLnBrk="0" fontAlgn="base" hangingPunct="0">
        <a:spcBef>
          <a:spcPts val="3800"/>
        </a:spcBef>
        <a:spcAft>
          <a:spcPct val="0"/>
        </a:spcAft>
        <a:buClr>
          <a:srgbClr val="000000"/>
        </a:buClr>
        <a:buSzPct val="171000"/>
        <a:buFont typeface="Gill Sans"/>
        <a:buChar char="•"/>
        <a:defRPr sz="3200">
          <a:solidFill>
            <a:schemeClr val="tx1"/>
          </a:solidFill>
          <a:latin typeface="+mn-lt"/>
          <a:ea typeface="+mn-ea"/>
          <a:cs typeface="+mn-cs"/>
          <a:sym typeface="Gill Sans"/>
        </a:defRPr>
      </a:lvl2pPr>
      <a:lvl3pPr marL="1598613" indent="-493713" algn="l" rtl="0" eaLnBrk="0" fontAlgn="base" hangingPunct="0">
        <a:spcBef>
          <a:spcPts val="3800"/>
        </a:spcBef>
        <a:spcAft>
          <a:spcPct val="0"/>
        </a:spcAft>
        <a:buClr>
          <a:srgbClr val="000000"/>
        </a:buClr>
        <a:buSzPct val="171000"/>
        <a:buFont typeface="Gill Sans"/>
        <a:buChar char="•"/>
        <a:defRPr sz="3200">
          <a:solidFill>
            <a:schemeClr val="tx1"/>
          </a:solidFill>
          <a:latin typeface="+mn-lt"/>
          <a:ea typeface="+mn-ea"/>
          <a:cs typeface="+mn-cs"/>
          <a:sym typeface="Gill Sans"/>
        </a:defRPr>
      </a:lvl3pPr>
      <a:lvl4pPr marL="2043113" indent="-493713" algn="l" rtl="0" eaLnBrk="0" fontAlgn="base" hangingPunct="0">
        <a:spcBef>
          <a:spcPts val="3800"/>
        </a:spcBef>
        <a:spcAft>
          <a:spcPct val="0"/>
        </a:spcAft>
        <a:buClr>
          <a:srgbClr val="000000"/>
        </a:buClr>
        <a:buSzPct val="171000"/>
        <a:buFont typeface="Gill Sans"/>
        <a:buChar char="•"/>
        <a:defRPr sz="3200">
          <a:solidFill>
            <a:schemeClr val="tx1"/>
          </a:solidFill>
          <a:latin typeface="+mn-lt"/>
          <a:ea typeface="+mn-ea"/>
          <a:cs typeface="+mn-cs"/>
          <a:sym typeface="Gill Sans"/>
        </a:defRPr>
      </a:lvl4pPr>
      <a:lvl5pPr marL="2487613" indent="-493713" algn="l" rtl="0" eaLnBrk="0" fontAlgn="base" hangingPunct="0">
        <a:spcBef>
          <a:spcPts val="3800"/>
        </a:spcBef>
        <a:spcAft>
          <a:spcPct val="0"/>
        </a:spcAft>
        <a:buClr>
          <a:srgbClr val="000000"/>
        </a:buClr>
        <a:buSzPct val="171000"/>
        <a:buFont typeface="Gill Sans"/>
        <a:buChar char="•"/>
        <a:defRPr sz="3200">
          <a:solidFill>
            <a:schemeClr val="tx1"/>
          </a:solidFill>
          <a:latin typeface="+mn-lt"/>
          <a:ea typeface="+mn-ea"/>
          <a:cs typeface="+mn-cs"/>
          <a:sym typeface="Gill Sans"/>
        </a:defRPr>
      </a:lvl5pPr>
      <a:lvl6pPr marL="29448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6pPr>
      <a:lvl7pPr marL="34020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7pPr>
      <a:lvl8pPr marL="38592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8pPr>
      <a:lvl9pPr marL="4316413" indent="-493713" algn="l" rtl="0" fontAlgn="base">
        <a:spcBef>
          <a:spcPts val="3800"/>
        </a:spcBef>
        <a:spcAft>
          <a:spcPct val="0"/>
        </a:spcAft>
        <a:buClr>
          <a:srgbClr val="000000"/>
        </a:buClr>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270000" y="239713"/>
            <a:ext cx="1046480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title style</a:t>
            </a:r>
          </a:p>
        </p:txBody>
      </p:sp>
      <p:sp>
        <p:nvSpPr>
          <p:cNvPr id="1027" name="Rectangle 2"/>
          <p:cNvSpPr>
            <a:spLocks noGrp="1" noChangeArrowheads="1"/>
          </p:cNvSpPr>
          <p:nvPr>
            <p:ph type="body" idx="1"/>
          </p:nvPr>
        </p:nvSpPr>
        <p:spPr bwMode="auto">
          <a:xfrm>
            <a:off x="1270000" y="2705100"/>
            <a:ext cx="10464800" cy="584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87400" indent="-571500" algn="l" rtl="0" eaLnBrk="0" fontAlgn="base" hangingPunct="0">
        <a:spcBef>
          <a:spcPts val="2400"/>
        </a:spcBef>
        <a:spcAft>
          <a:spcPct val="0"/>
        </a:spcAft>
        <a:buClr>
          <a:srgbClr val="000000"/>
        </a:buClr>
        <a:buSzPct val="171000"/>
        <a:buFont typeface="Gill Sans"/>
        <a:buChar char="•"/>
        <a:defRPr sz="4200">
          <a:solidFill>
            <a:schemeClr val="tx1"/>
          </a:solidFill>
          <a:latin typeface="+mn-lt"/>
          <a:ea typeface="+mn-ea"/>
          <a:cs typeface="+mn-cs"/>
          <a:sym typeface="Gill Sans"/>
        </a:defRPr>
      </a:lvl1pPr>
      <a:lvl2pPr marL="1231900" indent="-571500" algn="l" rtl="0" eaLnBrk="0" fontAlgn="base" hangingPunct="0">
        <a:spcBef>
          <a:spcPts val="2400"/>
        </a:spcBef>
        <a:spcAft>
          <a:spcPct val="0"/>
        </a:spcAft>
        <a:buClr>
          <a:srgbClr val="000000"/>
        </a:buClr>
        <a:buSzPct val="171000"/>
        <a:buFont typeface="Gill Sans"/>
        <a:buChar char="•"/>
        <a:defRPr sz="4200">
          <a:solidFill>
            <a:schemeClr val="tx1"/>
          </a:solidFill>
          <a:latin typeface="+mn-lt"/>
          <a:ea typeface="+mn-ea"/>
          <a:cs typeface="+mn-cs"/>
          <a:sym typeface="Gill Sans"/>
        </a:defRPr>
      </a:lvl2pPr>
      <a:lvl3pPr marL="1676400" indent="-571500" algn="l" rtl="0" eaLnBrk="0" fontAlgn="base" hangingPunct="0">
        <a:spcBef>
          <a:spcPts val="2400"/>
        </a:spcBef>
        <a:spcAft>
          <a:spcPct val="0"/>
        </a:spcAft>
        <a:buClr>
          <a:srgbClr val="000000"/>
        </a:buClr>
        <a:buSzPct val="171000"/>
        <a:buFont typeface="Gill Sans"/>
        <a:buChar char="•"/>
        <a:defRPr sz="4200">
          <a:solidFill>
            <a:schemeClr val="tx1"/>
          </a:solidFill>
          <a:latin typeface="+mn-lt"/>
          <a:ea typeface="+mn-ea"/>
          <a:cs typeface="+mn-cs"/>
          <a:sym typeface="Gill Sans"/>
        </a:defRPr>
      </a:lvl3pPr>
      <a:lvl4pPr marL="2120900" indent="-571500" algn="l" rtl="0" eaLnBrk="0" fontAlgn="base" hangingPunct="0">
        <a:spcBef>
          <a:spcPts val="2400"/>
        </a:spcBef>
        <a:spcAft>
          <a:spcPct val="0"/>
        </a:spcAft>
        <a:buClr>
          <a:srgbClr val="000000"/>
        </a:buClr>
        <a:buSzPct val="171000"/>
        <a:buFont typeface="Gill Sans"/>
        <a:buChar char="•"/>
        <a:defRPr sz="4200">
          <a:solidFill>
            <a:schemeClr val="tx1"/>
          </a:solidFill>
          <a:latin typeface="+mn-lt"/>
          <a:ea typeface="+mn-ea"/>
          <a:cs typeface="+mn-cs"/>
          <a:sym typeface="Gill Sans"/>
        </a:defRPr>
      </a:lvl4pPr>
      <a:lvl5pPr marL="2565400" indent="-571500" algn="l" rtl="0" eaLnBrk="0" fontAlgn="base" hangingPunct="0">
        <a:spcBef>
          <a:spcPts val="2400"/>
        </a:spcBef>
        <a:spcAft>
          <a:spcPct val="0"/>
        </a:spcAft>
        <a:buClr>
          <a:srgbClr val="000000"/>
        </a:buClr>
        <a:buSzPct val="171000"/>
        <a:buFont typeface="Gill Sans"/>
        <a:buChar char="•"/>
        <a:defRPr sz="4200">
          <a:solidFill>
            <a:schemeClr val="tx1"/>
          </a:solidFill>
          <a:latin typeface="+mn-lt"/>
          <a:ea typeface="+mn-ea"/>
          <a:cs typeface="+mn-cs"/>
          <a:sym typeface="Gill Sans"/>
        </a:defRPr>
      </a:lvl5pPr>
      <a:lvl6pPr marL="3022600"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6pPr>
      <a:lvl7pPr marL="3479800"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7pPr>
      <a:lvl8pPr marL="3937000"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8pPr>
      <a:lvl9pPr marL="4394200"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1270000" y="2971800"/>
            <a:ext cx="10464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9688" indent="-39688" algn="ctr" rtl="0" eaLnBrk="0" fontAlgn="base" hangingPunct="0">
        <a:spcBef>
          <a:spcPct val="0"/>
        </a:spcBef>
        <a:spcAft>
          <a:spcPct val="0"/>
        </a:spcAft>
        <a:defRPr sz="3600">
          <a:solidFill>
            <a:schemeClr val="tx1"/>
          </a:solidFill>
          <a:latin typeface="+mn-lt"/>
          <a:ea typeface="+mn-ea"/>
          <a:cs typeface="+mn-cs"/>
          <a:sym typeface="Gill Sans"/>
        </a:defRPr>
      </a:lvl1pPr>
      <a:lvl2pPr marL="39688" indent="417513" algn="ctr" rtl="0" eaLnBrk="0" fontAlgn="base" hangingPunct="0">
        <a:spcBef>
          <a:spcPct val="0"/>
        </a:spcBef>
        <a:spcAft>
          <a:spcPct val="0"/>
        </a:spcAft>
        <a:defRPr sz="3600">
          <a:solidFill>
            <a:schemeClr val="tx1"/>
          </a:solidFill>
          <a:latin typeface="+mn-lt"/>
          <a:ea typeface="+mn-ea"/>
          <a:cs typeface="+mn-cs"/>
          <a:sym typeface="Gill Sans"/>
        </a:defRPr>
      </a:lvl2pPr>
      <a:lvl3pPr marL="39688" indent="874713" algn="ctr" rtl="0" eaLnBrk="0" fontAlgn="base" hangingPunct="0">
        <a:spcBef>
          <a:spcPct val="0"/>
        </a:spcBef>
        <a:spcAft>
          <a:spcPct val="0"/>
        </a:spcAft>
        <a:defRPr sz="3600">
          <a:solidFill>
            <a:schemeClr val="tx1"/>
          </a:solidFill>
          <a:latin typeface="+mn-lt"/>
          <a:ea typeface="+mn-ea"/>
          <a:cs typeface="+mn-cs"/>
          <a:sym typeface="Gill Sans"/>
        </a:defRPr>
      </a:lvl3pPr>
      <a:lvl4pPr marL="39688" indent="1331913" algn="ctr" rtl="0" eaLnBrk="0" fontAlgn="base" hangingPunct="0">
        <a:spcBef>
          <a:spcPct val="0"/>
        </a:spcBef>
        <a:spcAft>
          <a:spcPct val="0"/>
        </a:spcAft>
        <a:defRPr sz="3600">
          <a:solidFill>
            <a:schemeClr val="tx1"/>
          </a:solidFill>
          <a:latin typeface="+mn-lt"/>
          <a:ea typeface="+mn-ea"/>
          <a:cs typeface="+mn-cs"/>
          <a:sym typeface="Gill Sans"/>
        </a:defRPr>
      </a:lvl4pPr>
      <a:lvl5pPr marL="39688" indent="1789113" algn="ctr" rtl="0" eaLnBrk="0" fontAlgn="base" hangingPunct="0">
        <a:spcBef>
          <a:spcPct val="0"/>
        </a:spcBef>
        <a:spcAft>
          <a:spcPct val="0"/>
        </a:spcAft>
        <a:defRPr sz="3600">
          <a:solidFill>
            <a:schemeClr val="tx1"/>
          </a:solidFill>
          <a:latin typeface="+mn-lt"/>
          <a:ea typeface="+mn-ea"/>
          <a:cs typeface="+mn-cs"/>
          <a:sym typeface="Gill Sans"/>
        </a:defRPr>
      </a:lvl5pPr>
      <a:lvl6pPr marL="496888" algn="ctr" rtl="0" fontAlgn="base">
        <a:spcBef>
          <a:spcPct val="0"/>
        </a:spcBef>
        <a:spcAft>
          <a:spcPct val="0"/>
        </a:spcAft>
        <a:defRPr sz="3600">
          <a:solidFill>
            <a:schemeClr val="tx1"/>
          </a:solidFill>
          <a:latin typeface="+mn-lt"/>
          <a:ea typeface="+mn-ea"/>
          <a:cs typeface="+mn-cs"/>
          <a:sym typeface="Gill Sans" charset="0"/>
        </a:defRPr>
      </a:lvl6pPr>
      <a:lvl7pPr marL="954088" algn="ctr" rtl="0" fontAlgn="base">
        <a:spcBef>
          <a:spcPct val="0"/>
        </a:spcBef>
        <a:spcAft>
          <a:spcPct val="0"/>
        </a:spcAft>
        <a:defRPr sz="3600">
          <a:solidFill>
            <a:schemeClr val="tx1"/>
          </a:solidFill>
          <a:latin typeface="+mn-lt"/>
          <a:ea typeface="+mn-ea"/>
          <a:cs typeface="+mn-cs"/>
          <a:sym typeface="Gill Sans" charset="0"/>
        </a:defRPr>
      </a:lvl7pPr>
      <a:lvl8pPr marL="1411288" algn="ctr" rtl="0" fontAlgn="base">
        <a:spcBef>
          <a:spcPct val="0"/>
        </a:spcBef>
        <a:spcAft>
          <a:spcPct val="0"/>
        </a:spcAft>
        <a:defRPr sz="3600">
          <a:solidFill>
            <a:schemeClr val="tx1"/>
          </a:solidFill>
          <a:latin typeface="+mn-lt"/>
          <a:ea typeface="+mn-ea"/>
          <a:cs typeface="+mn-cs"/>
          <a:sym typeface="Gill Sans" charset="0"/>
        </a:defRPr>
      </a:lvl8pPr>
      <a:lvl9pPr marL="1868488"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body" idx="1"/>
          </p:nvPr>
        </p:nvSpPr>
        <p:spPr bwMode="auto">
          <a:xfrm>
            <a:off x="1270000" y="5029200"/>
            <a:ext cx="10464800"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
        <p:nvSpPr>
          <p:cNvPr id="3075" name="Rectangle 2"/>
          <p:cNvSpPr>
            <a:spLocks noGrp="1" noChangeArrowheads="1"/>
          </p:cNvSpPr>
          <p:nvPr>
            <p:ph type="title"/>
          </p:nvPr>
        </p:nvSpPr>
        <p:spPr bwMode="auto">
          <a:xfrm>
            <a:off x="1270000" y="0"/>
            <a:ext cx="104648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1270000" y="7366000"/>
            <a:ext cx="104648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9688" indent="-39688" algn="ctr" rtl="0" eaLnBrk="0" fontAlgn="base" hangingPunct="0">
        <a:spcBef>
          <a:spcPct val="0"/>
        </a:spcBef>
        <a:spcAft>
          <a:spcPct val="0"/>
        </a:spcAft>
        <a:defRPr sz="3600">
          <a:solidFill>
            <a:schemeClr val="tx1"/>
          </a:solidFill>
          <a:latin typeface="+mn-lt"/>
          <a:ea typeface="+mn-ea"/>
          <a:cs typeface="+mn-cs"/>
          <a:sym typeface="Gill Sans"/>
        </a:defRPr>
      </a:lvl1pPr>
      <a:lvl2pPr marL="39688" indent="417513" algn="ctr" rtl="0" eaLnBrk="0" fontAlgn="base" hangingPunct="0">
        <a:spcBef>
          <a:spcPct val="0"/>
        </a:spcBef>
        <a:spcAft>
          <a:spcPct val="0"/>
        </a:spcAft>
        <a:defRPr sz="3600">
          <a:solidFill>
            <a:schemeClr val="tx1"/>
          </a:solidFill>
          <a:latin typeface="+mn-lt"/>
          <a:ea typeface="+mn-ea"/>
          <a:cs typeface="+mn-cs"/>
          <a:sym typeface="Gill Sans"/>
        </a:defRPr>
      </a:lvl2pPr>
      <a:lvl3pPr marL="39688" indent="874713" algn="ctr" rtl="0" eaLnBrk="0" fontAlgn="base" hangingPunct="0">
        <a:spcBef>
          <a:spcPct val="0"/>
        </a:spcBef>
        <a:spcAft>
          <a:spcPct val="0"/>
        </a:spcAft>
        <a:defRPr sz="3600">
          <a:solidFill>
            <a:schemeClr val="tx1"/>
          </a:solidFill>
          <a:latin typeface="+mn-lt"/>
          <a:ea typeface="+mn-ea"/>
          <a:cs typeface="+mn-cs"/>
          <a:sym typeface="Gill Sans"/>
        </a:defRPr>
      </a:lvl3pPr>
      <a:lvl4pPr marL="39688" indent="1331913" algn="ctr" rtl="0" eaLnBrk="0" fontAlgn="base" hangingPunct="0">
        <a:spcBef>
          <a:spcPct val="0"/>
        </a:spcBef>
        <a:spcAft>
          <a:spcPct val="0"/>
        </a:spcAft>
        <a:defRPr sz="3600">
          <a:solidFill>
            <a:schemeClr val="tx1"/>
          </a:solidFill>
          <a:latin typeface="+mn-lt"/>
          <a:ea typeface="+mn-ea"/>
          <a:cs typeface="+mn-cs"/>
          <a:sym typeface="Gill Sans"/>
        </a:defRPr>
      </a:lvl4pPr>
      <a:lvl5pPr marL="39688" indent="1789113" algn="ctr" rtl="0" eaLnBrk="0" fontAlgn="base" hangingPunct="0">
        <a:spcBef>
          <a:spcPct val="0"/>
        </a:spcBef>
        <a:spcAft>
          <a:spcPct val="0"/>
        </a:spcAft>
        <a:defRPr sz="3600">
          <a:solidFill>
            <a:schemeClr val="tx1"/>
          </a:solidFill>
          <a:latin typeface="+mn-lt"/>
          <a:ea typeface="+mn-ea"/>
          <a:cs typeface="+mn-cs"/>
          <a:sym typeface="Gill Sans"/>
        </a:defRPr>
      </a:lvl5pPr>
      <a:lvl6pPr marL="496888" algn="ctr" rtl="0" fontAlgn="base">
        <a:spcBef>
          <a:spcPct val="0"/>
        </a:spcBef>
        <a:spcAft>
          <a:spcPct val="0"/>
        </a:spcAft>
        <a:defRPr sz="3600">
          <a:solidFill>
            <a:schemeClr val="tx1"/>
          </a:solidFill>
          <a:latin typeface="+mn-lt"/>
          <a:ea typeface="+mn-ea"/>
          <a:cs typeface="+mn-cs"/>
          <a:sym typeface="Gill Sans" charset="0"/>
        </a:defRPr>
      </a:lvl6pPr>
      <a:lvl7pPr marL="954088" algn="ctr" rtl="0" fontAlgn="base">
        <a:spcBef>
          <a:spcPct val="0"/>
        </a:spcBef>
        <a:spcAft>
          <a:spcPct val="0"/>
        </a:spcAft>
        <a:defRPr sz="3600">
          <a:solidFill>
            <a:schemeClr val="tx1"/>
          </a:solidFill>
          <a:latin typeface="+mn-lt"/>
          <a:ea typeface="+mn-ea"/>
          <a:cs typeface="+mn-cs"/>
          <a:sym typeface="Gill Sans" charset="0"/>
        </a:defRPr>
      </a:lvl7pPr>
      <a:lvl8pPr marL="1411288" algn="ctr" rtl="0" fontAlgn="base">
        <a:spcBef>
          <a:spcPct val="0"/>
        </a:spcBef>
        <a:spcAft>
          <a:spcPct val="0"/>
        </a:spcAft>
        <a:defRPr sz="3600">
          <a:solidFill>
            <a:schemeClr val="tx1"/>
          </a:solidFill>
          <a:latin typeface="+mn-lt"/>
          <a:ea typeface="+mn-ea"/>
          <a:cs typeface="+mn-cs"/>
          <a:sym typeface="Gill Sans" charset="0"/>
        </a:defRPr>
      </a:lvl8pPr>
      <a:lvl9pPr marL="1868488"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1270000" y="7366000"/>
            <a:ext cx="104648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9688" indent="-39688" algn="ctr" rtl="0" eaLnBrk="0" fontAlgn="base" hangingPunct="0">
        <a:spcBef>
          <a:spcPct val="0"/>
        </a:spcBef>
        <a:spcAft>
          <a:spcPct val="0"/>
        </a:spcAft>
        <a:defRPr sz="3600">
          <a:solidFill>
            <a:schemeClr val="tx1"/>
          </a:solidFill>
          <a:latin typeface="+mn-lt"/>
          <a:ea typeface="+mn-ea"/>
          <a:cs typeface="+mn-cs"/>
          <a:sym typeface="Gill Sans"/>
        </a:defRPr>
      </a:lvl1pPr>
      <a:lvl2pPr marL="39688" indent="417513" algn="ctr" rtl="0" eaLnBrk="0" fontAlgn="base" hangingPunct="0">
        <a:spcBef>
          <a:spcPct val="0"/>
        </a:spcBef>
        <a:spcAft>
          <a:spcPct val="0"/>
        </a:spcAft>
        <a:defRPr sz="3600">
          <a:solidFill>
            <a:schemeClr val="tx1"/>
          </a:solidFill>
          <a:latin typeface="+mn-lt"/>
          <a:ea typeface="+mn-ea"/>
          <a:cs typeface="+mn-cs"/>
          <a:sym typeface="Gill Sans"/>
        </a:defRPr>
      </a:lvl2pPr>
      <a:lvl3pPr marL="39688" indent="874713" algn="ctr" rtl="0" eaLnBrk="0" fontAlgn="base" hangingPunct="0">
        <a:spcBef>
          <a:spcPct val="0"/>
        </a:spcBef>
        <a:spcAft>
          <a:spcPct val="0"/>
        </a:spcAft>
        <a:defRPr sz="3600">
          <a:solidFill>
            <a:schemeClr val="tx1"/>
          </a:solidFill>
          <a:latin typeface="+mn-lt"/>
          <a:ea typeface="+mn-ea"/>
          <a:cs typeface="+mn-cs"/>
          <a:sym typeface="Gill Sans"/>
        </a:defRPr>
      </a:lvl3pPr>
      <a:lvl4pPr marL="39688" indent="1331913" algn="ctr" rtl="0" eaLnBrk="0" fontAlgn="base" hangingPunct="0">
        <a:spcBef>
          <a:spcPct val="0"/>
        </a:spcBef>
        <a:spcAft>
          <a:spcPct val="0"/>
        </a:spcAft>
        <a:defRPr sz="3600">
          <a:solidFill>
            <a:schemeClr val="tx1"/>
          </a:solidFill>
          <a:latin typeface="+mn-lt"/>
          <a:ea typeface="+mn-ea"/>
          <a:cs typeface="+mn-cs"/>
          <a:sym typeface="Gill Sans"/>
        </a:defRPr>
      </a:lvl4pPr>
      <a:lvl5pPr marL="39688" indent="1789113" algn="ctr" rtl="0" eaLnBrk="0" fontAlgn="base" hangingPunct="0">
        <a:spcBef>
          <a:spcPct val="0"/>
        </a:spcBef>
        <a:spcAft>
          <a:spcPct val="0"/>
        </a:spcAft>
        <a:defRPr sz="3600">
          <a:solidFill>
            <a:schemeClr val="tx1"/>
          </a:solidFill>
          <a:latin typeface="+mn-lt"/>
          <a:ea typeface="+mn-ea"/>
          <a:cs typeface="+mn-cs"/>
          <a:sym typeface="Gill Sans"/>
        </a:defRPr>
      </a:lvl5pPr>
      <a:lvl6pPr marL="496888" algn="ctr" rtl="0" fontAlgn="base">
        <a:spcBef>
          <a:spcPct val="0"/>
        </a:spcBef>
        <a:spcAft>
          <a:spcPct val="0"/>
        </a:spcAft>
        <a:defRPr sz="3600">
          <a:solidFill>
            <a:schemeClr val="tx1"/>
          </a:solidFill>
          <a:latin typeface="+mn-lt"/>
          <a:ea typeface="+mn-ea"/>
          <a:cs typeface="+mn-cs"/>
          <a:sym typeface="Gill Sans" charset="0"/>
        </a:defRPr>
      </a:lvl6pPr>
      <a:lvl7pPr marL="954088" algn="ctr" rtl="0" fontAlgn="base">
        <a:spcBef>
          <a:spcPct val="0"/>
        </a:spcBef>
        <a:spcAft>
          <a:spcPct val="0"/>
        </a:spcAft>
        <a:defRPr sz="3600">
          <a:solidFill>
            <a:schemeClr val="tx1"/>
          </a:solidFill>
          <a:latin typeface="+mn-lt"/>
          <a:ea typeface="+mn-ea"/>
          <a:cs typeface="+mn-cs"/>
          <a:sym typeface="Gill Sans" charset="0"/>
        </a:defRPr>
      </a:lvl7pPr>
      <a:lvl8pPr marL="1411288" algn="ctr" rtl="0" fontAlgn="base">
        <a:spcBef>
          <a:spcPct val="0"/>
        </a:spcBef>
        <a:spcAft>
          <a:spcPct val="0"/>
        </a:spcAft>
        <a:defRPr sz="3600">
          <a:solidFill>
            <a:schemeClr val="tx1"/>
          </a:solidFill>
          <a:latin typeface="+mn-lt"/>
          <a:ea typeface="+mn-ea"/>
          <a:cs typeface="+mn-cs"/>
          <a:sym typeface="Gill Sans" charset="0"/>
        </a:defRPr>
      </a:lvl8pPr>
      <a:lvl9pPr marL="1868488"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body" idx="1"/>
          </p:nvPr>
        </p:nvSpPr>
        <p:spPr bwMode="auto">
          <a:xfrm>
            <a:off x="635000" y="4787900"/>
            <a:ext cx="58674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
        <p:nvSpPr>
          <p:cNvPr id="6147" name="Rectangle 2"/>
          <p:cNvSpPr>
            <a:spLocks noGrp="1" noChangeArrowheads="1"/>
          </p:cNvSpPr>
          <p:nvPr>
            <p:ph type="title"/>
          </p:nvPr>
        </p:nvSpPr>
        <p:spPr bwMode="auto">
          <a:xfrm>
            <a:off x="635000" y="0"/>
            <a:ext cx="5867400"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txStyles>
    <p:titleStyle>
      <a:lvl1pPr algn="ctr" rtl="0" eaLnBrk="0" fontAlgn="base" hangingPunct="0">
        <a:spcBef>
          <a:spcPct val="0"/>
        </a:spcBef>
        <a:spcAft>
          <a:spcPct val="0"/>
        </a:spcAft>
        <a:defRPr sz="7000">
          <a:solidFill>
            <a:schemeClr val="tx1"/>
          </a:solidFill>
          <a:latin typeface="+mj-lt"/>
          <a:ea typeface="+mj-ea"/>
          <a:cs typeface="+mj-cs"/>
          <a:sym typeface="Gill Sans"/>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body" idx="1"/>
          </p:nvPr>
        </p:nvSpPr>
        <p:spPr bwMode="auto">
          <a:xfrm>
            <a:off x="635000" y="4787900"/>
            <a:ext cx="58674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
        <p:nvSpPr>
          <p:cNvPr id="7171" name="Rectangle 2"/>
          <p:cNvSpPr>
            <a:spLocks noGrp="1" noChangeArrowheads="1"/>
          </p:cNvSpPr>
          <p:nvPr>
            <p:ph type="title"/>
          </p:nvPr>
        </p:nvSpPr>
        <p:spPr bwMode="auto">
          <a:xfrm>
            <a:off x="635000" y="0"/>
            <a:ext cx="5867400"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txStyles>
    <p:titleStyle>
      <a:lvl1pPr algn="ctr" rtl="0" eaLnBrk="0" fontAlgn="base" hangingPunct="0">
        <a:spcBef>
          <a:spcPct val="0"/>
        </a:spcBef>
        <a:spcAft>
          <a:spcPct val="0"/>
        </a:spcAft>
        <a:defRPr sz="7000">
          <a:solidFill>
            <a:schemeClr val="tx1"/>
          </a:solidFill>
          <a:latin typeface="+mj-lt"/>
          <a:ea typeface="+mj-ea"/>
          <a:cs typeface="+mj-cs"/>
          <a:sym typeface="Gill Sans"/>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1270000" y="254000"/>
            <a:ext cx="10464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Gill Sans"/>
              </a:rPr>
              <a:t>Click to edit Master title style</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txStyles>
    <p:titleStyle>
      <a:lvl1pPr algn="ctr" rtl="0" eaLnBrk="0" fontAlgn="base" hangingPunct="0">
        <a:spcBef>
          <a:spcPct val="0"/>
        </a:spcBef>
        <a:spcAft>
          <a:spcPct val="0"/>
        </a:spcAft>
        <a:defRPr sz="8400">
          <a:solidFill>
            <a:schemeClr val="tx1"/>
          </a:solidFill>
          <a:latin typeface="+mj-lt"/>
          <a:ea typeface="+mj-ea"/>
          <a:cs typeface="+mj-cs"/>
          <a:sym typeface="Gill Sans"/>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928688" indent="-571500" algn="l" rtl="0" eaLnBrk="0" fontAlgn="base" hangingPunct="0">
        <a:spcBef>
          <a:spcPts val="2400"/>
        </a:spcBef>
        <a:spcAft>
          <a:spcPct val="0"/>
        </a:spcAft>
        <a:buClr>
          <a:srgbClr val="000000"/>
        </a:buClr>
        <a:buSzPct val="171000"/>
        <a:buFont typeface="Gill Sans"/>
        <a:buChar char="•"/>
        <a:defRPr sz="4200">
          <a:solidFill>
            <a:schemeClr val="tx1"/>
          </a:solidFill>
          <a:latin typeface="+mn-lt"/>
          <a:ea typeface="+mn-ea"/>
          <a:cs typeface="+mn-cs"/>
          <a:sym typeface="Gill Sans"/>
        </a:defRPr>
      </a:lvl1pPr>
      <a:lvl2pPr marL="1373188" indent="-571500" algn="l" rtl="0" eaLnBrk="0" fontAlgn="base" hangingPunct="0">
        <a:spcBef>
          <a:spcPts val="2400"/>
        </a:spcBef>
        <a:spcAft>
          <a:spcPct val="0"/>
        </a:spcAft>
        <a:buClr>
          <a:srgbClr val="000000"/>
        </a:buClr>
        <a:buSzPct val="171000"/>
        <a:buFont typeface="Gill Sans"/>
        <a:buChar char="•"/>
        <a:defRPr sz="4200">
          <a:solidFill>
            <a:schemeClr val="tx1"/>
          </a:solidFill>
          <a:latin typeface="+mn-lt"/>
          <a:ea typeface="+mn-ea"/>
          <a:cs typeface="+mn-cs"/>
          <a:sym typeface="Gill Sans"/>
        </a:defRPr>
      </a:lvl2pPr>
      <a:lvl3pPr marL="1817688" indent="-571500" algn="l" rtl="0" eaLnBrk="0" fontAlgn="base" hangingPunct="0">
        <a:spcBef>
          <a:spcPts val="2400"/>
        </a:spcBef>
        <a:spcAft>
          <a:spcPct val="0"/>
        </a:spcAft>
        <a:buClr>
          <a:srgbClr val="000000"/>
        </a:buClr>
        <a:buSzPct val="171000"/>
        <a:buFont typeface="Gill Sans"/>
        <a:buChar char="•"/>
        <a:defRPr sz="4200">
          <a:solidFill>
            <a:schemeClr val="tx1"/>
          </a:solidFill>
          <a:latin typeface="+mn-lt"/>
          <a:ea typeface="+mn-ea"/>
          <a:cs typeface="+mn-cs"/>
          <a:sym typeface="Gill Sans"/>
        </a:defRPr>
      </a:lvl3pPr>
      <a:lvl4pPr marL="2262188" indent="-571500" algn="l" rtl="0" eaLnBrk="0" fontAlgn="base" hangingPunct="0">
        <a:spcBef>
          <a:spcPts val="2400"/>
        </a:spcBef>
        <a:spcAft>
          <a:spcPct val="0"/>
        </a:spcAft>
        <a:buClr>
          <a:srgbClr val="000000"/>
        </a:buClr>
        <a:buSzPct val="171000"/>
        <a:buFont typeface="Gill Sans"/>
        <a:buChar char="•"/>
        <a:defRPr sz="4200">
          <a:solidFill>
            <a:schemeClr val="tx1"/>
          </a:solidFill>
          <a:latin typeface="+mn-lt"/>
          <a:ea typeface="+mn-ea"/>
          <a:cs typeface="+mn-cs"/>
          <a:sym typeface="Gill Sans"/>
        </a:defRPr>
      </a:lvl4pPr>
      <a:lvl5pPr marL="2706688" indent="-571500" algn="l" rtl="0" eaLnBrk="0" fontAlgn="base" hangingPunct="0">
        <a:spcBef>
          <a:spcPts val="2400"/>
        </a:spcBef>
        <a:spcAft>
          <a:spcPct val="0"/>
        </a:spcAft>
        <a:buClr>
          <a:srgbClr val="000000"/>
        </a:buClr>
        <a:buSzPct val="171000"/>
        <a:buFont typeface="Gill Sans"/>
        <a:buChar char="•"/>
        <a:defRPr sz="4200">
          <a:solidFill>
            <a:schemeClr val="tx1"/>
          </a:solidFill>
          <a:latin typeface="+mn-lt"/>
          <a:ea typeface="+mn-ea"/>
          <a:cs typeface="+mn-cs"/>
          <a:sym typeface="Gill Sans"/>
        </a:defRPr>
      </a:lvl5pPr>
      <a:lvl6pPr marL="3163888"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6pPr>
      <a:lvl7pPr marL="3621088"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7pPr>
      <a:lvl8pPr marL="4078288"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8pPr>
      <a:lvl9pPr marL="4535488" indent="-571500" algn="l" rtl="0" fontAlgn="base">
        <a:spcBef>
          <a:spcPts val="2400"/>
        </a:spcBef>
        <a:spcAft>
          <a:spcPct val="0"/>
        </a:spcAft>
        <a:buClr>
          <a:srgbClr val="000000"/>
        </a:buClr>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1475" y="-55563"/>
            <a:ext cx="7845425" cy="994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24" y="-595808"/>
            <a:ext cx="14619288" cy="1085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pic>
        <p:nvPicPr>
          <p:cNvPr id="19" name="Picture 18"/>
          <p:cNvPicPr>
            <a:picLocks noChangeAspect="1"/>
          </p:cNvPicPr>
          <p:nvPr/>
        </p:nvPicPr>
        <p:blipFill rotWithShape="1">
          <a:blip r:embed="rId3">
            <a:alphaModFix amt="68000"/>
          </a:blip>
          <a:srcRect l="8640" t="3475" r="8607" b="4614"/>
          <a:stretch/>
        </p:blipFill>
        <p:spPr>
          <a:xfrm>
            <a:off x="957784" y="268288"/>
            <a:ext cx="11017224" cy="8856984"/>
          </a:xfrm>
          <a:prstGeom prst="rect">
            <a:avLst/>
          </a:prstGeom>
          <a:ln>
            <a:noFill/>
          </a:ln>
          <a:effectLst>
            <a:softEdge rad="112500"/>
          </a:effectLst>
        </p:spPr>
      </p:pic>
      <p:sp>
        <p:nvSpPr>
          <p:cNvPr id="2" name="Rectangle 1"/>
          <p:cNvSpPr/>
          <p:nvPr/>
        </p:nvSpPr>
        <p:spPr>
          <a:xfrm>
            <a:off x="1029792" y="484312"/>
            <a:ext cx="5184576" cy="1815882"/>
          </a:xfrm>
          <a:prstGeom prst="rect">
            <a:avLst/>
          </a:prstGeom>
          <a:solidFill>
            <a:srgbClr val="FFFFFF">
              <a:alpha val="74000"/>
            </a:srgbClr>
          </a:solidFill>
        </p:spPr>
        <p:txBody>
          <a:bodyPr wrap="square">
            <a:spAutoFit/>
          </a:bodyPr>
          <a:lstStyle/>
          <a:p>
            <a:r>
              <a:rPr lang="en-US" sz="2800" b="1" dirty="0">
                <a:latin typeface="Century Gothic"/>
                <a:cs typeface="Century Gothic"/>
              </a:rPr>
              <a:t>God has given each of us different gifts. But he has given us the same Spirit in our hearts.</a:t>
            </a:r>
            <a:r>
              <a:rPr lang="en-GB" sz="2800" b="1" dirty="0">
                <a:latin typeface="Century Gothic"/>
                <a:cs typeface="Century Gothic"/>
              </a:rPr>
              <a:t> </a:t>
            </a:r>
            <a:endParaRPr lang="en-US" sz="2800" b="1" dirty="0">
              <a:latin typeface="Century Gothic"/>
              <a:cs typeface="Century Gothic"/>
            </a:endParaRPr>
          </a:p>
        </p:txBody>
      </p:sp>
      <p:sp>
        <p:nvSpPr>
          <p:cNvPr id="7" name="Rectangle 6"/>
          <p:cNvSpPr/>
          <p:nvPr/>
        </p:nvSpPr>
        <p:spPr>
          <a:xfrm>
            <a:off x="1029792" y="2428528"/>
            <a:ext cx="5184576" cy="3108544"/>
          </a:xfrm>
          <a:prstGeom prst="rect">
            <a:avLst/>
          </a:prstGeom>
          <a:solidFill>
            <a:srgbClr val="FFFFFF">
              <a:alpha val="74000"/>
            </a:srgbClr>
          </a:solidFill>
        </p:spPr>
        <p:txBody>
          <a:bodyPr wrap="square">
            <a:spAutoFit/>
          </a:bodyPr>
          <a:lstStyle/>
          <a:p>
            <a:r>
              <a:rPr lang="en-US" sz="2800" b="1" dirty="0">
                <a:latin typeface="Century Gothic"/>
                <a:cs typeface="Century Gothic"/>
              </a:rPr>
              <a:t>There are many different ways of caring for ourselves and for one another. But it is the same Spirit who gives us the energy (power) to care for one another in these different ways. </a:t>
            </a:r>
          </a:p>
        </p:txBody>
      </p:sp>
      <p:sp>
        <p:nvSpPr>
          <p:cNvPr id="11" name="Rectangle 10"/>
          <p:cNvSpPr/>
          <p:nvPr/>
        </p:nvSpPr>
        <p:spPr>
          <a:xfrm>
            <a:off x="1029792" y="5812904"/>
            <a:ext cx="5184576" cy="3108544"/>
          </a:xfrm>
          <a:prstGeom prst="rect">
            <a:avLst/>
          </a:prstGeom>
          <a:solidFill>
            <a:srgbClr val="FFFFFF">
              <a:alpha val="74000"/>
            </a:srgbClr>
          </a:solidFill>
        </p:spPr>
        <p:txBody>
          <a:bodyPr wrap="square">
            <a:spAutoFit/>
          </a:bodyPr>
          <a:lstStyle/>
          <a:p>
            <a:r>
              <a:rPr lang="en-US" sz="2800" b="1" dirty="0">
                <a:latin typeface="Century Gothic"/>
                <a:cs typeface="Century Gothic"/>
              </a:rPr>
              <a:t>The Holy Spirit gives to some the power to speak wisely; to some the power to work out difficult problems and to explain them; to some the power to believe in and trust God; </a:t>
            </a:r>
          </a:p>
        </p:txBody>
      </p:sp>
      <p:sp>
        <p:nvSpPr>
          <p:cNvPr id="13" name="Rectangle 12"/>
          <p:cNvSpPr/>
          <p:nvPr/>
        </p:nvSpPr>
        <p:spPr>
          <a:xfrm>
            <a:off x="6718424" y="484312"/>
            <a:ext cx="5184576" cy="954107"/>
          </a:xfrm>
          <a:prstGeom prst="rect">
            <a:avLst/>
          </a:prstGeom>
          <a:solidFill>
            <a:srgbClr val="FFFFFF">
              <a:alpha val="74000"/>
            </a:srgbClr>
          </a:solidFill>
        </p:spPr>
        <p:txBody>
          <a:bodyPr wrap="square">
            <a:spAutoFit/>
          </a:bodyPr>
          <a:lstStyle/>
          <a:p>
            <a:r>
              <a:rPr lang="en-US" sz="2800" b="1" i="1" dirty="0">
                <a:latin typeface="Century Gothic"/>
                <a:cs typeface="Century Gothic"/>
              </a:rPr>
              <a:t>to some the skill of nursing and healing; </a:t>
            </a:r>
            <a:endParaRPr lang="en-US" sz="2800" b="1" dirty="0">
              <a:latin typeface="Century Gothic"/>
              <a:cs typeface="Century Gothic"/>
            </a:endParaRPr>
          </a:p>
        </p:txBody>
      </p:sp>
      <p:sp>
        <p:nvSpPr>
          <p:cNvPr id="14" name="Rectangle 13"/>
          <p:cNvSpPr/>
          <p:nvPr/>
        </p:nvSpPr>
        <p:spPr>
          <a:xfrm>
            <a:off x="6718424" y="2788568"/>
            <a:ext cx="5184576" cy="1384995"/>
          </a:xfrm>
          <a:prstGeom prst="rect">
            <a:avLst/>
          </a:prstGeom>
          <a:solidFill>
            <a:srgbClr val="FFFFFF">
              <a:alpha val="74000"/>
            </a:srgbClr>
          </a:solidFill>
        </p:spPr>
        <p:txBody>
          <a:bodyPr wrap="square">
            <a:spAutoFit/>
          </a:bodyPr>
          <a:lstStyle/>
          <a:p>
            <a:r>
              <a:rPr lang="en-US" sz="2800" b="1" dirty="0">
                <a:latin typeface="Century Gothic"/>
                <a:cs typeface="Century Gothic"/>
              </a:rPr>
              <a:t>to some the power to know God and </a:t>
            </a:r>
            <a:r>
              <a:rPr lang="en-US" sz="2800" b="1" dirty="0" smtClean="0">
                <a:latin typeface="Century Gothic"/>
                <a:cs typeface="Century Gothic"/>
              </a:rPr>
              <a:t>to help </a:t>
            </a:r>
            <a:r>
              <a:rPr lang="en-US" sz="2800" b="1" dirty="0">
                <a:latin typeface="Century Gothic"/>
                <a:cs typeface="Century Gothic"/>
              </a:rPr>
              <a:t>others to know him; </a:t>
            </a:r>
          </a:p>
        </p:txBody>
      </p:sp>
      <p:sp>
        <p:nvSpPr>
          <p:cNvPr id="15" name="Rectangle 14"/>
          <p:cNvSpPr/>
          <p:nvPr/>
        </p:nvSpPr>
        <p:spPr>
          <a:xfrm>
            <a:off x="6718424" y="1636440"/>
            <a:ext cx="5184576" cy="954107"/>
          </a:xfrm>
          <a:prstGeom prst="rect">
            <a:avLst/>
          </a:prstGeom>
          <a:solidFill>
            <a:srgbClr val="FFFFFF">
              <a:alpha val="74000"/>
            </a:srgbClr>
          </a:solidFill>
        </p:spPr>
        <p:txBody>
          <a:bodyPr wrap="square">
            <a:spAutoFit/>
          </a:bodyPr>
          <a:lstStyle/>
          <a:p>
            <a:pPr lvl="0"/>
            <a:r>
              <a:rPr lang="en-US" sz="2800" b="1" i="1" dirty="0">
                <a:latin typeface="Century Gothic"/>
                <a:cs typeface="Century Gothic"/>
              </a:rPr>
              <a:t>to some the power to do wonderful things;</a:t>
            </a:r>
            <a:r>
              <a:rPr lang="en-GB" sz="2800" b="1" dirty="0">
                <a:latin typeface="Century Gothic"/>
                <a:cs typeface="Century Gothic"/>
              </a:rPr>
              <a:t> </a:t>
            </a:r>
            <a:endParaRPr lang="en-US" sz="2800" b="1" dirty="0">
              <a:latin typeface="Century Gothic"/>
              <a:cs typeface="Century Gothic"/>
            </a:endParaRPr>
          </a:p>
        </p:txBody>
      </p:sp>
      <p:sp>
        <p:nvSpPr>
          <p:cNvPr id="16" name="Rectangle 15"/>
          <p:cNvSpPr/>
          <p:nvPr/>
        </p:nvSpPr>
        <p:spPr>
          <a:xfrm>
            <a:off x="6718424" y="4372744"/>
            <a:ext cx="5184576" cy="1384995"/>
          </a:xfrm>
          <a:prstGeom prst="rect">
            <a:avLst/>
          </a:prstGeom>
          <a:solidFill>
            <a:srgbClr val="FFFFFF">
              <a:alpha val="74000"/>
            </a:srgbClr>
          </a:solidFill>
        </p:spPr>
        <p:txBody>
          <a:bodyPr wrap="square">
            <a:spAutoFit/>
          </a:bodyPr>
          <a:lstStyle/>
          <a:p>
            <a:r>
              <a:rPr lang="en-US" sz="2800" b="1" dirty="0">
                <a:latin typeface="Century Gothic"/>
                <a:cs typeface="Century Gothic"/>
              </a:rPr>
              <a:t>to some the power to distinguish clearly between right and wrong.</a:t>
            </a:r>
            <a:r>
              <a:rPr lang="en-GB" sz="2800" b="1" dirty="0">
                <a:latin typeface="Century Gothic"/>
                <a:cs typeface="Century Gothic"/>
              </a:rPr>
              <a:t> </a:t>
            </a:r>
            <a:endParaRPr lang="en-US" sz="2800" b="1" dirty="0">
              <a:latin typeface="Century Gothic"/>
              <a:cs typeface="Century Gothic"/>
            </a:endParaRPr>
          </a:p>
        </p:txBody>
      </p:sp>
      <p:sp>
        <p:nvSpPr>
          <p:cNvPr id="17" name="Rectangle 16"/>
          <p:cNvSpPr/>
          <p:nvPr/>
        </p:nvSpPr>
        <p:spPr>
          <a:xfrm>
            <a:off x="6718424" y="6028928"/>
            <a:ext cx="5184576" cy="1815882"/>
          </a:xfrm>
          <a:prstGeom prst="rect">
            <a:avLst/>
          </a:prstGeom>
          <a:solidFill>
            <a:srgbClr val="FFFFFF">
              <a:alpha val="74000"/>
            </a:srgbClr>
          </a:solidFill>
        </p:spPr>
        <p:txBody>
          <a:bodyPr wrap="square">
            <a:spAutoFit/>
          </a:bodyPr>
          <a:lstStyle/>
          <a:p>
            <a:r>
              <a:rPr lang="en-US" sz="2800" b="1" dirty="0">
                <a:latin typeface="Century Gothic"/>
                <a:cs typeface="Century Gothic"/>
              </a:rPr>
              <a:t>All different gifts, all different forms of energy, but all given by the same Holy Spirit who is at work in our hearts.</a:t>
            </a:r>
            <a:endParaRPr lang="en-GB" sz="2800" b="1" dirty="0">
              <a:latin typeface="Century Gothic"/>
              <a:cs typeface="Century Gothic"/>
            </a:endParaRPr>
          </a:p>
        </p:txBody>
      </p:sp>
      <p:sp>
        <p:nvSpPr>
          <p:cNvPr id="18" name="Rectangle 17"/>
          <p:cNvSpPr/>
          <p:nvPr/>
        </p:nvSpPr>
        <p:spPr>
          <a:xfrm>
            <a:off x="7366496" y="8189168"/>
            <a:ext cx="4511265" cy="707886"/>
          </a:xfrm>
          <a:prstGeom prst="rect">
            <a:avLst/>
          </a:prstGeom>
          <a:solidFill>
            <a:srgbClr val="FFFFFF">
              <a:alpha val="74000"/>
            </a:srgbClr>
          </a:solidFill>
        </p:spPr>
        <p:txBody>
          <a:bodyPr wrap="square">
            <a:spAutoFit/>
          </a:bodyPr>
          <a:lstStyle/>
          <a:p>
            <a:pPr algn="r"/>
            <a:r>
              <a:rPr lang="en-US" sz="2000" b="1" dirty="0" smtClean="0">
                <a:latin typeface="Century Gothic"/>
                <a:cs typeface="Century Gothic"/>
              </a:rPr>
              <a:t>Based on I </a:t>
            </a:r>
            <a:r>
              <a:rPr lang="en-US" sz="2000" b="1" dirty="0">
                <a:latin typeface="Century Gothic"/>
                <a:cs typeface="Century Gothic"/>
              </a:rPr>
              <a:t>Corinthians 12: 4-8, </a:t>
            </a:r>
            <a:r>
              <a:rPr lang="en-US" sz="2000" b="1" dirty="0" smtClean="0">
                <a:latin typeface="Century Gothic"/>
                <a:cs typeface="Century Gothic"/>
              </a:rPr>
              <a:t>11</a:t>
            </a:r>
            <a:endParaRPr lang="en-GB" sz="2000" b="1" dirty="0" smtClean="0">
              <a:latin typeface="Century Gothic"/>
              <a:cs typeface="Century Gothic"/>
            </a:endParaRPr>
          </a:p>
          <a:p>
            <a:pPr algn="r"/>
            <a:r>
              <a:rPr lang="en-GB" sz="2000" b="1" dirty="0" smtClean="0">
                <a:latin typeface="Century Gothic"/>
                <a:cs typeface="Century Gothic"/>
              </a:rPr>
              <a:t>(Come and See)</a:t>
            </a:r>
            <a:endParaRPr lang="en-US" sz="2000" b="1" dirty="0">
              <a:latin typeface="Century Gothic"/>
              <a:cs typeface="Century Gothic"/>
            </a:endParaRPr>
          </a:p>
        </p:txBody>
      </p:sp>
    </p:spTree>
    <p:extLst>
      <p:ext uri="{BB962C8B-B14F-4D97-AF65-F5344CB8AC3E}">
        <p14:creationId xmlns:p14="http://schemas.microsoft.com/office/powerpoint/2010/main" val="2477516751"/>
      </p:ext>
    </p:extLst>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5000"/>
                            </p:stCondLst>
                            <p:childTnLst>
                              <p:par>
                                <p:cTn id="13" presetID="10" presetClass="entr" presetSubtype="0"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7000"/>
                            </p:stCondLst>
                            <p:childTnLst>
                              <p:par>
                                <p:cTn id="17" presetID="10" presetClass="entr" presetSubtype="0"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par>
                          <p:cTn id="20" fill="hold">
                            <p:stCondLst>
                              <p:cond delay="9000"/>
                            </p:stCondLst>
                            <p:childTnLst>
                              <p:par>
                                <p:cTn id="21" presetID="10" presetClass="entr" presetSubtype="0"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childTnLst>
                                </p:cTn>
                              </p:par>
                            </p:childTnLst>
                          </p:cTn>
                        </p:par>
                        <p:par>
                          <p:cTn id="24" fill="hold">
                            <p:stCondLst>
                              <p:cond delay="11000"/>
                            </p:stCondLst>
                            <p:childTnLst>
                              <p:par>
                                <p:cTn id="25" presetID="10" presetClass="entr" presetSubtype="0" fill="hold" grpId="0" nodeType="afterEffect">
                                  <p:stCondLst>
                                    <p:cond delay="10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childTnLst>
                          </p:cTn>
                        </p:par>
                        <p:par>
                          <p:cTn id="28" fill="hold">
                            <p:stCondLst>
                              <p:cond delay="13000"/>
                            </p:stCondLst>
                            <p:childTnLst>
                              <p:par>
                                <p:cTn id="29" presetID="10" presetClass="entr" presetSubtype="0" fill="hold" grpId="0" nodeType="afterEffect">
                                  <p:stCondLst>
                                    <p:cond delay="10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childTnLst>
                                </p:cTn>
                              </p:par>
                            </p:childTnLst>
                          </p:cTn>
                        </p:par>
                        <p:par>
                          <p:cTn id="32" fill="hold">
                            <p:stCondLst>
                              <p:cond delay="15000"/>
                            </p:stCondLst>
                            <p:childTnLst>
                              <p:par>
                                <p:cTn id="33" presetID="10" presetClass="entr" presetSubtype="0" fill="hold" grpId="0" nodeType="afterEffect">
                                  <p:stCondLst>
                                    <p:cond delay="10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childTnLst>
                                </p:cTn>
                              </p:par>
                            </p:childTnLst>
                          </p:cTn>
                        </p:par>
                        <p:par>
                          <p:cTn id="36" fill="hold">
                            <p:stCondLst>
                              <p:cond delay="17000"/>
                            </p:stCondLst>
                            <p:childTnLst>
                              <p:par>
                                <p:cTn id="37" presetID="10" presetClass="entr" presetSubtype="0" fill="hold" grpId="0" nodeType="afterEffect">
                                  <p:stCondLst>
                                    <p:cond delay="100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1" grpId="0" animBg="1"/>
      <p:bldP spid="13" grpId="0" animBg="1"/>
      <p:bldP spid="14" grpId="0" animBg="1"/>
      <p:bldP spid="15" grpId="0" animBg="1"/>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0"/>
            <a:ext cx="7620000" cy="965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xmlns:p14="http://schemas.microsoft.com/office/powerpoint/2010/main" spd="slow">
        <p:wip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0.xml.rels><?xml version="1.0" encoding="UTF-8" standalone="yes"?>
<Relationships xmlns="http://schemas.openxmlformats.org/package/2006/relationships"><Relationship Id="rId1" Type="http://schemas.openxmlformats.org/officeDocument/2006/relationships/image" Target="../media/image1.png"/></Relationships>
</file>

<file path=ppt/theme/_rels/theme11.xml.rels><?xml version="1.0" encoding="UTF-8" standalone="yes"?>
<Relationships xmlns="http://schemas.openxmlformats.org/package/2006/relationships"><Relationship Id="rId1" Type="http://schemas.openxmlformats.org/officeDocument/2006/relationships/image" Target="../media/image1.png"/></Relationships>
</file>

<file path=ppt/theme/_rels/theme12.xml.rels><?xml version="1.0" encoding="UTF-8" standalone="yes"?>
<Relationships xmlns="http://schemas.openxmlformats.org/package/2006/relationships"><Relationship Id="rId1" Type="http://schemas.openxmlformats.org/officeDocument/2006/relationships/image" Target="../media/image1.png"/></Relationships>
</file>

<file path=ppt/theme/_rels/theme13.xml.rels><?xml version="1.0" encoding="UTF-8" standalone="yes"?>
<Relationships xmlns="http://schemas.openxmlformats.org/package/2006/relationships"><Relationship Id="rId1" Type="http://schemas.openxmlformats.org/officeDocument/2006/relationships/image" Target="../media/image1.png"/></Relationships>
</file>

<file path=ppt/theme/_rels/theme14.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169</TotalTime>
  <Pages>0</Pages>
  <Words>181</Words>
  <Characters>0</Characters>
  <Application>Microsoft Office PowerPoint</Application>
  <PresentationFormat>Custom</PresentationFormat>
  <Lines>0</Lines>
  <Paragraphs>10</Paragraphs>
  <Slides>3</Slides>
  <Notes>0</Notes>
  <HiddenSlides>0</HiddenSlides>
  <MMClips>0</MMClips>
  <ScaleCrop>false</ScaleCrop>
  <HeadingPairs>
    <vt:vector size="4" baseType="variant">
      <vt:variant>
        <vt:lpstr>Theme</vt:lpstr>
      </vt:variant>
      <vt:variant>
        <vt:i4>14</vt:i4>
      </vt:variant>
      <vt:variant>
        <vt:lpstr>Slide Titles</vt:lpstr>
      </vt:variant>
      <vt:variant>
        <vt:i4>3</vt:i4>
      </vt:variant>
    </vt:vector>
  </HeadingPairs>
  <TitlesOfParts>
    <vt:vector size="17" baseType="lpstr">
      <vt:lpstr>Blank</vt:lpstr>
      <vt:lpstr>Title &amp; Bullets</vt:lpstr>
      <vt:lpstr>Title - Center</vt:lpstr>
      <vt:lpstr>Title &amp; Subtitle</vt:lpstr>
      <vt:lpstr>Photo - Horizontal</vt:lpstr>
      <vt:lpstr>Photo - Horizontal Reflection</vt:lpstr>
      <vt:lpstr>Photo - Vertical</vt:lpstr>
      <vt:lpstr>Photo - Vertical Reflection</vt:lpstr>
      <vt:lpstr>Title - Top</vt:lpstr>
      <vt:lpstr>Bullets</vt:lpstr>
      <vt:lpstr>Title &amp; Bullets - Left</vt:lpstr>
      <vt:lpstr>Title &amp; Bullets - 2 Column</vt:lpstr>
      <vt:lpstr>Title &amp; Bullets - Right</vt:lpstr>
      <vt:lpstr>Title, Bullets &amp; Photo</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Gwen</dc:creator>
  <cp:lastModifiedBy>R Ignatov</cp:lastModifiedBy>
  <cp:revision>23</cp:revision>
  <dcterms:modified xsi:type="dcterms:W3CDTF">2020-05-11T09:01:35Z</dcterms:modified>
</cp:coreProperties>
</file>