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sldIdLst>
    <p:sldId id="256" r:id="rId2"/>
    <p:sldId id="258" r:id="rId3"/>
    <p:sldId id="261" r:id="rId4"/>
    <p:sldId id="259" r:id="rId5"/>
    <p:sldId id="262" r:id="rId6"/>
    <p:sldId id="263" r:id="rId7"/>
    <p:sldId id="257"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0212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3026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801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7263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174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9849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720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7658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178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0981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2441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9519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11240334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1" r:id="rId6"/>
    <p:sldLayoutId id="2147483856" r:id="rId7"/>
    <p:sldLayoutId id="2147483857" r:id="rId8"/>
    <p:sldLayoutId id="2147483858" r:id="rId9"/>
    <p:sldLayoutId id="2147483859" r:id="rId10"/>
    <p:sldLayoutId id="2147483860" r:id="rId11"/>
    <p:sldLayoutId id="21474838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IX3dpN91E1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A12774C-13FD-45AF-A0B0-0DD449DA900A}"/>
              </a:ext>
            </a:extLst>
          </p:cNvPr>
          <p:cNvPicPr>
            <a:picLocks noChangeAspect="1"/>
          </p:cNvPicPr>
          <p:nvPr/>
        </p:nvPicPr>
        <p:blipFill rotWithShape="1">
          <a:blip r:embed="rId2"/>
          <a:srcRect t="6531" b="10444"/>
          <a:stretch/>
        </p:blipFill>
        <p:spPr>
          <a:xfrm>
            <a:off x="-3027" y="0"/>
            <a:ext cx="12191979" cy="6857990"/>
          </a:xfrm>
          <a:prstGeom prst="rect">
            <a:avLst/>
          </a:prstGeom>
        </p:spPr>
      </p:pic>
      <p:sp>
        <p:nvSpPr>
          <p:cNvPr id="23" name="Freeform: Shape 17">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0F3E53A-F5B0-476D-9789-79DCFC8E6B06}"/>
              </a:ext>
            </a:extLst>
          </p:cNvPr>
          <p:cNvSpPr>
            <a:spLocks noGrp="1"/>
          </p:cNvSpPr>
          <p:nvPr>
            <p:ph type="ctrTitle"/>
          </p:nvPr>
        </p:nvSpPr>
        <p:spPr>
          <a:xfrm>
            <a:off x="5863906" y="3547277"/>
            <a:ext cx="5863904" cy="1341624"/>
          </a:xfrm>
        </p:spPr>
        <p:txBody>
          <a:bodyPr anchor="b">
            <a:normAutofit/>
          </a:bodyPr>
          <a:lstStyle/>
          <a:p>
            <a:r>
              <a:rPr lang="en-GB" sz="4000" dirty="0"/>
              <a:t>We are a part of history!</a:t>
            </a:r>
          </a:p>
        </p:txBody>
      </p:sp>
      <p:sp>
        <p:nvSpPr>
          <p:cNvPr id="5" name="TextBox 4">
            <a:extLst>
              <a:ext uri="{FF2B5EF4-FFF2-40B4-BE49-F238E27FC236}">
                <a16:creationId xmlns:a16="http://schemas.microsoft.com/office/drawing/2014/main" id="{9CC93943-C54B-40ED-9A81-F58692F14B58}"/>
              </a:ext>
            </a:extLst>
          </p:cNvPr>
          <p:cNvSpPr txBox="1"/>
          <p:nvPr/>
        </p:nvSpPr>
        <p:spPr>
          <a:xfrm>
            <a:off x="7197652" y="4888901"/>
            <a:ext cx="2692968" cy="923330"/>
          </a:xfrm>
          <a:prstGeom prst="rect">
            <a:avLst/>
          </a:prstGeom>
          <a:noFill/>
        </p:spPr>
        <p:txBody>
          <a:bodyPr wrap="square" rtlCol="0">
            <a:spAutoFit/>
          </a:bodyPr>
          <a:lstStyle/>
          <a:p>
            <a:r>
              <a:rPr lang="en-GB" dirty="0"/>
              <a:t>By: Antonina Krystek </a:t>
            </a:r>
          </a:p>
          <a:p>
            <a:r>
              <a:rPr lang="en-GB" dirty="0"/>
              <a:t>Year 6</a:t>
            </a:r>
          </a:p>
          <a:p>
            <a:r>
              <a:rPr lang="en-GB" dirty="0"/>
              <a:t>Class: 6C</a:t>
            </a:r>
          </a:p>
        </p:txBody>
      </p:sp>
    </p:spTree>
    <p:extLst>
      <p:ext uri="{BB962C8B-B14F-4D97-AF65-F5344CB8AC3E}">
        <p14:creationId xmlns:p14="http://schemas.microsoft.com/office/powerpoint/2010/main" val="192686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B58E-D6CB-4009-BD3B-B1A6E94C9BB5}"/>
              </a:ext>
            </a:extLst>
          </p:cNvPr>
          <p:cNvSpPr>
            <a:spLocks noGrp="1"/>
          </p:cNvSpPr>
          <p:nvPr>
            <p:ph type="title"/>
          </p:nvPr>
        </p:nvSpPr>
        <p:spPr>
          <a:xfrm>
            <a:off x="950054" y="4710623"/>
            <a:ext cx="10515600" cy="1325563"/>
          </a:xfrm>
        </p:spPr>
        <p:txBody>
          <a:bodyPr>
            <a:noAutofit/>
          </a:bodyPr>
          <a:lstStyle/>
          <a:p>
            <a:r>
              <a:rPr lang="en-GB" sz="2800" dirty="0"/>
              <a:t>Our health, especially during this time, is very important. Doctors and government officials are working hard to make sure families stay safe. That's why they tell people to cancel activities, like sports events. They closed schools to stop the virus from spreading. They tell us all to keep our distance from other people when we’re out. All these tricks make it hard for the virus to jump from one person to the next. If the virus can't spread, fewer people get sick.</a:t>
            </a:r>
          </a:p>
        </p:txBody>
      </p:sp>
      <p:pic>
        <p:nvPicPr>
          <p:cNvPr id="4" name="Content Placeholder 3">
            <a:extLst>
              <a:ext uri="{FF2B5EF4-FFF2-40B4-BE49-F238E27FC236}">
                <a16:creationId xmlns:a16="http://schemas.microsoft.com/office/drawing/2014/main" id="{6690CA36-F5D3-4D31-A000-13EAE23DBB89}"/>
              </a:ext>
            </a:extLst>
          </p:cNvPr>
          <p:cNvPicPr>
            <a:picLocks noGrp="1" noChangeAspect="1"/>
          </p:cNvPicPr>
          <p:nvPr>
            <p:ph idx="1"/>
          </p:nvPr>
        </p:nvPicPr>
        <p:blipFill>
          <a:blip r:embed="rId2"/>
          <a:stretch>
            <a:fillRect/>
          </a:stretch>
        </p:blipFill>
        <p:spPr>
          <a:xfrm>
            <a:off x="0" y="0"/>
            <a:ext cx="5837217" cy="3919654"/>
          </a:xfrm>
          <a:prstGeom prst="rect">
            <a:avLst/>
          </a:prstGeom>
        </p:spPr>
      </p:pic>
      <p:pic>
        <p:nvPicPr>
          <p:cNvPr id="5" name="Picture 4">
            <a:extLst>
              <a:ext uri="{FF2B5EF4-FFF2-40B4-BE49-F238E27FC236}">
                <a16:creationId xmlns:a16="http://schemas.microsoft.com/office/drawing/2014/main" id="{485399D4-8B10-4A98-97B3-EDA318F8E112}"/>
              </a:ext>
            </a:extLst>
          </p:cNvPr>
          <p:cNvPicPr>
            <a:picLocks noChangeAspect="1"/>
          </p:cNvPicPr>
          <p:nvPr/>
        </p:nvPicPr>
        <p:blipFill>
          <a:blip r:embed="rId3"/>
          <a:stretch>
            <a:fillRect/>
          </a:stretch>
        </p:blipFill>
        <p:spPr>
          <a:xfrm>
            <a:off x="5837217" y="0"/>
            <a:ext cx="6335461" cy="3919654"/>
          </a:xfrm>
          <a:prstGeom prst="rect">
            <a:avLst/>
          </a:prstGeom>
        </p:spPr>
      </p:pic>
    </p:spTree>
    <p:extLst>
      <p:ext uri="{BB962C8B-B14F-4D97-AF65-F5344CB8AC3E}">
        <p14:creationId xmlns:p14="http://schemas.microsoft.com/office/powerpoint/2010/main" val="55212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076-F22A-4003-A83C-363E4FDE91C3}"/>
              </a:ext>
            </a:extLst>
          </p:cNvPr>
          <p:cNvSpPr>
            <a:spLocks noGrp="1"/>
          </p:cNvSpPr>
          <p:nvPr>
            <p:ph type="title"/>
          </p:nvPr>
        </p:nvSpPr>
        <p:spPr>
          <a:xfrm>
            <a:off x="838200" y="365125"/>
            <a:ext cx="11353800" cy="1325563"/>
          </a:xfrm>
        </p:spPr>
        <p:txBody>
          <a:bodyPr/>
          <a:lstStyle/>
          <a:p>
            <a:pPr algn="ctr"/>
            <a:r>
              <a:rPr lang="en-GB" i="0" dirty="0"/>
              <a:t>Please watch the video to learn more about Covid-19</a:t>
            </a:r>
          </a:p>
        </p:txBody>
      </p:sp>
      <p:sp>
        <p:nvSpPr>
          <p:cNvPr id="3" name="Content Placeholder 2">
            <a:extLst>
              <a:ext uri="{FF2B5EF4-FFF2-40B4-BE49-F238E27FC236}">
                <a16:creationId xmlns:a16="http://schemas.microsoft.com/office/drawing/2014/main" id="{08100BB2-60B2-468D-87C5-252B21A6178C}"/>
              </a:ext>
            </a:extLst>
          </p:cNvPr>
          <p:cNvSpPr>
            <a:spLocks noGrp="1"/>
          </p:cNvSpPr>
          <p:nvPr>
            <p:ph idx="1"/>
          </p:nvPr>
        </p:nvSpPr>
        <p:spPr>
          <a:xfrm>
            <a:off x="1728131" y="1409351"/>
            <a:ext cx="9248163" cy="2917272"/>
          </a:xfrm>
        </p:spPr>
        <p:txBody>
          <a:bodyPr/>
          <a:lstStyle/>
          <a:p>
            <a:pPr marL="0" indent="0">
              <a:buNone/>
            </a:pPr>
            <a:r>
              <a:rPr lang="en-GB" dirty="0">
                <a:hlinkClick r:id="rId2"/>
              </a:rPr>
              <a:t>https://www.youtube.com/watch?v=IX3dpN91E1I</a:t>
            </a:r>
            <a:endParaRPr lang="en-GB" dirty="0"/>
          </a:p>
        </p:txBody>
      </p:sp>
      <p:pic>
        <p:nvPicPr>
          <p:cNvPr id="5" name="Picture 4">
            <a:extLst>
              <a:ext uri="{FF2B5EF4-FFF2-40B4-BE49-F238E27FC236}">
                <a16:creationId xmlns:a16="http://schemas.microsoft.com/office/drawing/2014/main" id="{048E21E7-481F-497C-AB0C-A2574ACAA6FB}"/>
              </a:ext>
            </a:extLst>
          </p:cNvPr>
          <p:cNvPicPr>
            <a:picLocks noChangeAspect="1"/>
          </p:cNvPicPr>
          <p:nvPr/>
        </p:nvPicPr>
        <p:blipFill>
          <a:blip r:embed="rId3"/>
          <a:stretch>
            <a:fillRect/>
          </a:stretch>
        </p:blipFill>
        <p:spPr>
          <a:xfrm>
            <a:off x="3745773" y="2034484"/>
            <a:ext cx="3460372" cy="4584277"/>
          </a:xfrm>
          <a:prstGeom prst="rect">
            <a:avLst/>
          </a:prstGeom>
        </p:spPr>
      </p:pic>
    </p:spTree>
    <p:extLst>
      <p:ext uri="{BB962C8B-B14F-4D97-AF65-F5344CB8AC3E}">
        <p14:creationId xmlns:p14="http://schemas.microsoft.com/office/powerpoint/2010/main" val="332733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76657E-8BFB-400D-8AB0-7A10166244AD}"/>
              </a:ext>
            </a:extLst>
          </p:cNvPr>
          <p:cNvPicPr>
            <a:picLocks noChangeAspect="1"/>
          </p:cNvPicPr>
          <p:nvPr/>
        </p:nvPicPr>
        <p:blipFill>
          <a:blip r:embed="rId2"/>
          <a:stretch>
            <a:fillRect/>
          </a:stretch>
        </p:blipFill>
        <p:spPr>
          <a:xfrm>
            <a:off x="1104900" y="1333500"/>
            <a:ext cx="9982200" cy="4191000"/>
          </a:xfrm>
          <a:prstGeom prst="rect">
            <a:avLst/>
          </a:prstGeom>
        </p:spPr>
      </p:pic>
    </p:spTree>
    <p:extLst>
      <p:ext uri="{BB962C8B-B14F-4D97-AF65-F5344CB8AC3E}">
        <p14:creationId xmlns:p14="http://schemas.microsoft.com/office/powerpoint/2010/main" val="46244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DFDF-4590-44EC-A48A-8FE0AC9520F7}"/>
              </a:ext>
            </a:extLst>
          </p:cNvPr>
          <p:cNvSpPr>
            <a:spLocks noGrp="1"/>
          </p:cNvSpPr>
          <p:nvPr>
            <p:ph type="title"/>
          </p:nvPr>
        </p:nvSpPr>
        <p:spPr>
          <a:xfrm>
            <a:off x="66413" y="420530"/>
            <a:ext cx="4943570" cy="1325563"/>
          </a:xfrm>
        </p:spPr>
        <p:txBody>
          <a:bodyPr/>
          <a:lstStyle/>
          <a:p>
            <a:r>
              <a:rPr lang="en-GB" dirty="0"/>
              <a:t>We might feel bored…           </a:t>
            </a:r>
          </a:p>
        </p:txBody>
      </p:sp>
      <p:pic>
        <p:nvPicPr>
          <p:cNvPr id="4" name="Content Placeholder 3">
            <a:extLst>
              <a:ext uri="{FF2B5EF4-FFF2-40B4-BE49-F238E27FC236}">
                <a16:creationId xmlns:a16="http://schemas.microsoft.com/office/drawing/2014/main" id="{5BAF1205-D7D4-4AD7-B70E-118A232A2C83}"/>
              </a:ext>
            </a:extLst>
          </p:cNvPr>
          <p:cNvPicPr>
            <a:picLocks noGrp="1" noChangeAspect="1"/>
          </p:cNvPicPr>
          <p:nvPr>
            <p:ph idx="1"/>
          </p:nvPr>
        </p:nvPicPr>
        <p:blipFill>
          <a:blip r:embed="rId2"/>
          <a:stretch>
            <a:fillRect/>
          </a:stretch>
        </p:blipFill>
        <p:spPr>
          <a:xfrm>
            <a:off x="0" y="1746093"/>
            <a:ext cx="5009983" cy="3365813"/>
          </a:xfrm>
          <a:prstGeom prst="rect">
            <a:avLst/>
          </a:prstGeom>
        </p:spPr>
      </p:pic>
      <p:sp>
        <p:nvSpPr>
          <p:cNvPr id="5" name="TextBox 4">
            <a:extLst>
              <a:ext uri="{FF2B5EF4-FFF2-40B4-BE49-F238E27FC236}">
                <a16:creationId xmlns:a16="http://schemas.microsoft.com/office/drawing/2014/main" id="{34B2C98D-85CC-4585-AF0F-EFE19F7E4ED0}"/>
              </a:ext>
            </a:extLst>
          </p:cNvPr>
          <p:cNvSpPr txBox="1"/>
          <p:nvPr/>
        </p:nvSpPr>
        <p:spPr>
          <a:xfrm>
            <a:off x="5645791" y="594909"/>
            <a:ext cx="6635692" cy="954107"/>
          </a:xfrm>
          <a:prstGeom prst="rect">
            <a:avLst/>
          </a:prstGeom>
          <a:noFill/>
        </p:spPr>
        <p:txBody>
          <a:bodyPr wrap="square" rtlCol="0">
            <a:spAutoFit/>
          </a:bodyPr>
          <a:lstStyle/>
          <a:p>
            <a:r>
              <a:rPr lang="en-GB" sz="2800" dirty="0"/>
              <a:t>We might feel sad because we cant go out and play with our friends…</a:t>
            </a:r>
          </a:p>
        </p:txBody>
      </p:sp>
      <p:pic>
        <p:nvPicPr>
          <p:cNvPr id="6" name="Picture 5">
            <a:extLst>
              <a:ext uri="{FF2B5EF4-FFF2-40B4-BE49-F238E27FC236}">
                <a16:creationId xmlns:a16="http://schemas.microsoft.com/office/drawing/2014/main" id="{A7405C88-6C9E-4375-B14D-2126E190BBE7}"/>
              </a:ext>
            </a:extLst>
          </p:cNvPr>
          <p:cNvPicPr>
            <a:picLocks noChangeAspect="1"/>
          </p:cNvPicPr>
          <p:nvPr/>
        </p:nvPicPr>
        <p:blipFill>
          <a:blip r:embed="rId3"/>
          <a:stretch>
            <a:fillRect/>
          </a:stretch>
        </p:blipFill>
        <p:spPr>
          <a:xfrm>
            <a:off x="7089754" y="1449532"/>
            <a:ext cx="4948666" cy="3958933"/>
          </a:xfrm>
          <a:prstGeom prst="rect">
            <a:avLst/>
          </a:prstGeom>
        </p:spPr>
      </p:pic>
      <p:sp>
        <p:nvSpPr>
          <p:cNvPr id="7" name="TextBox 6">
            <a:extLst>
              <a:ext uri="{FF2B5EF4-FFF2-40B4-BE49-F238E27FC236}">
                <a16:creationId xmlns:a16="http://schemas.microsoft.com/office/drawing/2014/main" id="{26AB4740-8B37-4566-A95E-8C85DB9D8BE4}"/>
              </a:ext>
            </a:extLst>
          </p:cNvPr>
          <p:cNvSpPr txBox="1"/>
          <p:nvPr/>
        </p:nvSpPr>
        <p:spPr>
          <a:xfrm>
            <a:off x="3313650" y="5705024"/>
            <a:ext cx="5184397" cy="830997"/>
          </a:xfrm>
          <a:prstGeom prst="rect">
            <a:avLst/>
          </a:prstGeom>
          <a:noFill/>
        </p:spPr>
        <p:txBody>
          <a:bodyPr wrap="square" rtlCol="0">
            <a:spAutoFit/>
          </a:bodyPr>
          <a:lstStyle/>
          <a:p>
            <a:pPr algn="ctr"/>
            <a:r>
              <a:rPr lang="en-GB" sz="4800" dirty="0"/>
              <a:t>But…</a:t>
            </a:r>
          </a:p>
        </p:txBody>
      </p:sp>
    </p:spTree>
    <p:extLst>
      <p:ext uri="{BB962C8B-B14F-4D97-AF65-F5344CB8AC3E}">
        <p14:creationId xmlns:p14="http://schemas.microsoft.com/office/powerpoint/2010/main" val="11439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C33A-4BBA-4BCE-9AF6-54342CA761C1}"/>
              </a:ext>
            </a:extLst>
          </p:cNvPr>
          <p:cNvSpPr>
            <a:spLocks noGrp="1"/>
          </p:cNvSpPr>
          <p:nvPr>
            <p:ph type="title"/>
          </p:nvPr>
        </p:nvSpPr>
        <p:spPr/>
        <p:txBody>
          <a:bodyPr/>
          <a:lstStyle/>
          <a:p>
            <a:r>
              <a:rPr lang="en-GB" dirty="0"/>
              <a:t>There are many things we can do at home!</a:t>
            </a:r>
          </a:p>
        </p:txBody>
      </p:sp>
      <p:sp>
        <p:nvSpPr>
          <p:cNvPr id="3" name="Content Placeholder 2">
            <a:extLst>
              <a:ext uri="{FF2B5EF4-FFF2-40B4-BE49-F238E27FC236}">
                <a16:creationId xmlns:a16="http://schemas.microsoft.com/office/drawing/2014/main" id="{4A8D21E8-7464-484E-B288-F2A1F49750B0}"/>
              </a:ext>
            </a:extLst>
          </p:cNvPr>
          <p:cNvSpPr>
            <a:spLocks noGrp="1"/>
          </p:cNvSpPr>
          <p:nvPr>
            <p:ph idx="1"/>
          </p:nvPr>
        </p:nvSpPr>
        <p:spPr/>
        <p:txBody>
          <a:bodyPr>
            <a:normAutofit lnSpcReduction="10000"/>
          </a:bodyPr>
          <a:lstStyle/>
          <a:p>
            <a:r>
              <a:rPr lang="en-GB" dirty="0"/>
              <a:t>Do art.</a:t>
            </a:r>
          </a:p>
          <a:p>
            <a:r>
              <a:rPr lang="en-GB" dirty="0"/>
              <a:t>Talk over the internet to your family that doesn’t live with you.</a:t>
            </a:r>
          </a:p>
          <a:p>
            <a:r>
              <a:rPr lang="en-GB" dirty="0"/>
              <a:t>Talk to your friends over the internet.</a:t>
            </a:r>
          </a:p>
          <a:p>
            <a:r>
              <a:rPr lang="en-GB" dirty="0"/>
              <a:t>Read loads of your favourite books.</a:t>
            </a:r>
          </a:p>
          <a:p>
            <a:r>
              <a:rPr lang="en-GB" dirty="0"/>
              <a:t>Do more school work.</a:t>
            </a:r>
          </a:p>
          <a:p>
            <a:r>
              <a:rPr lang="en-GB" dirty="0"/>
              <a:t>Have fun in your garden or on your balcony.</a:t>
            </a:r>
          </a:p>
          <a:p>
            <a:r>
              <a:rPr lang="en-GB" dirty="0"/>
              <a:t>Watch television.</a:t>
            </a:r>
          </a:p>
          <a:p>
            <a:endParaRPr lang="en-GB" dirty="0"/>
          </a:p>
        </p:txBody>
      </p:sp>
    </p:spTree>
    <p:extLst>
      <p:ext uri="{BB962C8B-B14F-4D97-AF65-F5344CB8AC3E}">
        <p14:creationId xmlns:p14="http://schemas.microsoft.com/office/powerpoint/2010/main" val="13932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F4DF-B4CE-476F-B16E-4E9B4A49B604}"/>
              </a:ext>
            </a:extLst>
          </p:cNvPr>
          <p:cNvSpPr>
            <a:spLocks noGrp="1"/>
          </p:cNvSpPr>
          <p:nvPr>
            <p:ph type="title"/>
          </p:nvPr>
        </p:nvSpPr>
        <p:spPr>
          <a:xfrm>
            <a:off x="0" y="365125"/>
            <a:ext cx="12192000" cy="1325563"/>
          </a:xfrm>
        </p:spPr>
        <p:txBody>
          <a:bodyPr/>
          <a:lstStyle/>
          <a:p>
            <a:r>
              <a:rPr lang="en-GB" dirty="0"/>
              <a:t>What can we do to remember the times during Covid-19?</a:t>
            </a:r>
          </a:p>
        </p:txBody>
      </p:sp>
      <p:sp>
        <p:nvSpPr>
          <p:cNvPr id="3" name="Content Placeholder 2">
            <a:extLst>
              <a:ext uri="{FF2B5EF4-FFF2-40B4-BE49-F238E27FC236}">
                <a16:creationId xmlns:a16="http://schemas.microsoft.com/office/drawing/2014/main" id="{BE33FCB1-FAB6-4492-9A93-890FD6A74046}"/>
              </a:ext>
            </a:extLst>
          </p:cNvPr>
          <p:cNvSpPr>
            <a:spLocks noGrp="1"/>
          </p:cNvSpPr>
          <p:nvPr>
            <p:ph idx="1"/>
          </p:nvPr>
        </p:nvSpPr>
        <p:spPr>
          <a:xfrm>
            <a:off x="2684477" y="1294652"/>
            <a:ext cx="2763501" cy="1044123"/>
          </a:xfrm>
        </p:spPr>
        <p:txBody>
          <a:bodyPr>
            <a:normAutofit fontScale="92500"/>
          </a:bodyPr>
          <a:lstStyle/>
          <a:p>
            <a:pPr marL="0" indent="0">
              <a:buNone/>
            </a:pPr>
            <a:r>
              <a:rPr lang="en-GB" dirty="0"/>
              <a:t>Create a family time capsule</a:t>
            </a:r>
          </a:p>
        </p:txBody>
      </p:sp>
      <p:pic>
        <p:nvPicPr>
          <p:cNvPr id="4" name="Picture 3">
            <a:extLst>
              <a:ext uri="{FF2B5EF4-FFF2-40B4-BE49-F238E27FC236}">
                <a16:creationId xmlns:a16="http://schemas.microsoft.com/office/drawing/2014/main" id="{1E10EF17-77FC-4291-B414-72884967A0FA}"/>
              </a:ext>
            </a:extLst>
          </p:cNvPr>
          <p:cNvPicPr>
            <a:picLocks noChangeAspect="1"/>
          </p:cNvPicPr>
          <p:nvPr/>
        </p:nvPicPr>
        <p:blipFill>
          <a:blip r:embed="rId2"/>
          <a:stretch>
            <a:fillRect/>
          </a:stretch>
        </p:blipFill>
        <p:spPr>
          <a:xfrm>
            <a:off x="2483812" y="2408447"/>
            <a:ext cx="2763501" cy="2897392"/>
          </a:xfrm>
          <a:prstGeom prst="rect">
            <a:avLst/>
          </a:prstGeom>
        </p:spPr>
      </p:pic>
      <p:pic>
        <p:nvPicPr>
          <p:cNvPr id="5" name="Picture 4">
            <a:extLst>
              <a:ext uri="{FF2B5EF4-FFF2-40B4-BE49-F238E27FC236}">
                <a16:creationId xmlns:a16="http://schemas.microsoft.com/office/drawing/2014/main" id="{68701ADD-C704-4EDC-AB47-9EAFF991E1B2}"/>
              </a:ext>
            </a:extLst>
          </p:cNvPr>
          <p:cNvPicPr>
            <a:picLocks noChangeAspect="1"/>
          </p:cNvPicPr>
          <p:nvPr/>
        </p:nvPicPr>
        <p:blipFill>
          <a:blip r:embed="rId3"/>
          <a:stretch>
            <a:fillRect/>
          </a:stretch>
        </p:blipFill>
        <p:spPr>
          <a:xfrm>
            <a:off x="5747333" y="4549532"/>
            <a:ext cx="2215218" cy="2073217"/>
          </a:xfrm>
          <a:prstGeom prst="rect">
            <a:avLst/>
          </a:prstGeom>
        </p:spPr>
      </p:pic>
      <p:sp>
        <p:nvSpPr>
          <p:cNvPr id="6" name="TextBox 5">
            <a:extLst>
              <a:ext uri="{FF2B5EF4-FFF2-40B4-BE49-F238E27FC236}">
                <a16:creationId xmlns:a16="http://schemas.microsoft.com/office/drawing/2014/main" id="{D4ABC8D8-E238-401C-8EAD-7B2618584ABD}"/>
              </a:ext>
            </a:extLst>
          </p:cNvPr>
          <p:cNvSpPr txBox="1"/>
          <p:nvPr/>
        </p:nvSpPr>
        <p:spPr>
          <a:xfrm>
            <a:off x="5608377" y="3349312"/>
            <a:ext cx="2715237" cy="1015663"/>
          </a:xfrm>
          <a:prstGeom prst="rect">
            <a:avLst/>
          </a:prstGeom>
          <a:noFill/>
        </p:spPr>
        <p:txBody>
          <a:bodyPr wrap="square" rtlCol="0">
            <a:spAutoFit/>
          </a:bodyPr>
          <a:lstStyle/>
          <a:p>
            <a:r>
              <a:rPr lang="en-GB" sz="2000" dirty="0"/>
              <a:t>Write a Diary just like Anne Frank during WW2.</a:t>
            </a:r>
          </a:p>
        </p:txBody>
      </p:sp>
      <p:pic>
        <p:nvPicPr>
          <p:cNvPr id="7" name="Picture 6">
            <a:extLst>
              <a:ext uri="{FF2B5EF4-FFF2-40B4-BE49-F238E27FC236}">
                <a16:creationId xmlns:a16="http://schemas.microsoft.com/office/drawing/2014/main" id="{5A2D6670-E2EE-4443-B6C3-8D73E3046F2C}"/>
              </a:ext>
            </a:extLst>
          </p:cNvPr>
          <p:cNvPicPr>
            <a:picLocks noChangeAspect="1"/>
          </p:cNvPicPr>
          <p:nvPr/>
        </p:nvPicPr>
        <p:blipFill>
          <a:blip r:embed="rId4"/>
          <a:stretch>
            <a:fillRect/>
          </a:stretch>
        </p:blipFill>
        <p:spPr>
          <a:xfrm>
            <a:off x="8684678" y="2594898"/>
            <a:ext cx="3507322" cy="2073217"/>
          </a:xfrm>
          <a:prstGeom prst="rect">
            <a:avLst/>
          </a:prstGeom>
        </p:spPr>
      </p:pic>
      <p:sp>
        <p:nvSpPr>
          <p:cNvPr id="8" name="TextBox 7">
            <a:extLst>
              <a:ext uri="{FF2B5EF4-FFF2-40B4-BE49-F238E27FC236}">
                <a16:creationId xmlns:a16="http://schemas.microsoft.com/office/drawing/2014/main" id="{095F60F1-5A78-4ACF-AC3E-A11904A031D8}"/>
              </a:ext>
            </a:extLst>
          </p:cNvPr>
          <p:cNvSpPr txBox="1"/>
          <p:nvPr/>
        </p:nvSpPr>
        <p:spPr>
          <a:xfrm>
            <a:off x="8618086" y="1942738"/>
            <a:ext cx="3507322" cy="400110"/>
          </a:xfrm>
          <a:prstGeom prst="rect">
            <a:avLst/>
          </a:prstGeom>
          <a:noFill/>
        </p:spPr>
        <p:txBody>
          <a:bodyPr wrap="square" rtlCol="0">
            <a:spAutoFit/>
          </a:bodyPr>
          <a:lstStyle/>
          <a:p>
            <a:r>
              <a:rPr lang="en-GB" sz="2000" dirty="0"/>
              <a:t>Keep a photo album.</a:t>
            </a:r>
          </a:p>
        </p:txBody>
      </p:sp>
      <p:sp>
        <p:nvSpPr>
          <p:cNvPr id="9" name="TextBox 8">
            <a:extLst>
              <a:ext uri="{FF2B5EF4-FFF2-40B4-BE49-F238E27FC236}">
                <a16:creationId xmlns:a16="http://schemas.microsoft.com/office/drawing/2014/main" id="{905382C6-5DA1-451A-A9FD-E2E3E47A7C64}"/>
              </a:ext>
            </a:extLst>
          </p:cNvPr>
          <p:cNvSpPr txBox="1"/>
          <p:nvPr/>
        </p:nvSpPr>
        <p:spPr>
          <a:xfrm>
            <a:off x="240167" y="3668662"/>
            <a:ext cx="2022080" cy="461665"/>
          </a:xfrm>
          <a:prstGeom prst="rect">
            <a:avLst/>
          </a:prstGeom>
          <a:noFill/>
        </p:spPr>
        <p:txBody>
          <a:bodyPr wrap="square" rtlCol="0">
            <a:spAutoFit/>
          </a:bodyPr>
          <a:lstStyle/>
          <a:p>
            <a:r>
              <a:rPr lang="en-GB" sz="2400" dirty="0"/>
              <a:t>Film this time</a:t>
            </a:r>
          </a:p>
        </p:txBody>
      </p:sp>
      <p:pic>
        <p:nvPicPr>
          <p:cNvPr id="10" name="Picture 9">
            <a:extLst>
              <a:ext uri="{FF2B5EF4-FFF2-40B4-BE49-F238E27FC236}">
                <a16:creationId xmlns:a16="http://schemas.microsoft.com/office/drawing/2014/main" id="{6270E6C5-14B8-494E-9BF6-BAF7EA71AC8F}"/>
              </a:ext>
            </a:extLst>
          </p:cNvPr>
          <p:cNvPicPr>
            <a:picLocks noChangeAspect="1"/>
          </p:cNvPicPr>
          <p:nvPr/>
        </p:nvPicPr>
        <p:blipFill>
          <a:blip r:embed="rId5"/>
          <a:stretch>
            <a:fillRect/>
          </a:stretch>
        </p:blipFill>
        <p:spPr>
          <a:xfrm>
            <a:off x="18602" y="4240330"/>
            <a:ext cx="2732695" cy="2646035"/>
          </a:xfrm>
          <a:prstGeom prst="rect">
            <a:avLst/>
          </a:prstGeom>
        </p:spPr>
      </p:pic>
    </p:spTree>
    <p:extLst>
      <p:ext uri="{BB962C8B-B14F-4D97-AF65-F5344CB8AC3E}">
        <p14:creationId xmlns:p14="http://schemas.microsoft.com/office/powerpoint/2010/main" val="143177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BE27-47F5-4DB7-9D9E-402F8930F26C}"/>
              </a:ext>
            </a:extLst>
          </p:cNvPr>
          <p:cNvSpPr>
            <a:spLocks noGrp="1"/>
          </p:cNvSpPr>
          <p:nvPr>
            <p:ph type="title"/>
          </p:nvPr>
        </p:nvSpPr>
        <p:spPr/>
        <p:txBody>
          <a:bodyPr/>
          <a:lstStyle/>
          <a:p>
            <a:pPr algn="ctr"/>
            <a:r>
              <a:rPr lang="en-GB" dirty="0">
                <a:solidFill>
                  <a:srgbClr val="FF0000"/>
                </a:solidFill>
              </a:rPr>
              <a:t>Remember! We are a part of history!</a:t>
            </a:r>
          </a:p>
        </p:txBody>
      </p:sp>
      <p:pic>
        <p:nvPicPr>
          <p:cNvPr id="4" name="Content Placeholder 3">
            <a:extLst>
              <a:ext uri="{FF2B5EF4-FFF2-40B4-BE49-F238E27FC236}">
                <a16:creationId xmlns:a16="http://schemas.microsoft.com/office/drawing/2014/main" id="{A0468AC1-5B31-4FFA-8B88-6641029B9D50}"/>
              </a:ext>
            </a:extLst>
          </p:cNvPr>
          <p:cNvPicPr>
            <a:picLocks noGrp="1" noChangeAspect="1"/>
          </p:cNvPicPr>
          <p:nvPr>
            <p:ph idx="1"/>
          </p:nvPr>
        </p:nvPicPr>
        <p:blipFill>
          <a:blip r:embed="rId2"/>
          <a:stretch>
            <a:fillRect/>
          </a:stretch>
        </p:blipFill>
        <p:spPr>
          <a:xfrm>
            <a:off x="3786388" y="1543844"/>
            <a:ext cx="4206091" cy="2197646"/>
          </a:xfrm>
          <a:prstGeom prst="rect">
            <a:avLst/>
          </a:prstGeom>
        </p:spPr>
      </p:pic>
      <p:sp>
        <p:nvSpPr>
          <p:cNvPr id="5" name="TextBox 4">
            <a:extLst>
              <a:ext uri="{FF2B5EF4-FFF2-40B4-BE49-F238E27FC236}">
                <a16:creationId xmlns:a16="http://schemas.microsoft.com/office/drawing/2014/main" id="{0C8A0597-5724-47DE-A9D3-E5F4E76E3EE7}"/>
              </a:ext>
            </a:extLst>
          </p:cNvPr>
          <p:cNvSpPr txBox="1"/>
          <p:nvPr/>
        </p:nvSpPr>
        <p:spPr>
          <a:xfrm>
            <a:off x="1736521" y="4261607"/>
            <a:ext cx="8523214" cy="584775"/>
          </a:xfrm>
          <a:prstGeom prst="rect">
            <a:avLst/>
          </a:prstGeom>
          <a:noFill/>
        </p:spPr>
        <p:txBody>
          <a:bodyPr wrap="square" rtlCol="0">
            <a:spAutoFit/>
          </a:bodyPr>
          <a:lstStyle/>
          <a:p>
            <a:pPr algn="ctr"/>
            <a:r>
              <a:rPr lang="en-GB" sz="3200" dirty="0">
                <a:solidFill>
                  <a:srgbClr val="FF0000"/>
                </a:solidFill>
              </a:rPr>
              <a:t>Don’t forget that</a:t>
            </a:r>
          </a:p>
        </p:txBody>
      </p:sp>
    </p:spTree>
    <p:extLst>
      <p:ext uri="{BB962C8B-B14F-4D97-AF65-F5344CB8AC3E}">
        <p14:creationId xmlns:p14="http://schemas.microsoft.com/office/powerpoint/2010/main" val="251646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1C75-78C1-424D-872A-2DD99338DF2F}"/>
              </a:ext>
            </a:extLst>
          </p:cNvPr>
          <p:cNvSpPr>
            <a:spLocks noGrp="1"/>
          </p:cNvSpPr>
          <p:nvPr>
            <p:ph type="title"/>
          </p:nvPr>
        </p:nvSpPr>
        <p:spPr/>
        <p:txBody>
          <a:bodyPr/>
          <a:lstStyle/>
          <a:p>
            <a:pPr algn="ctr"/>
            <a:r>
              <a:rPr lang="en-GB" dirty="0"/>
              <a:t>Hope this was helpful.</a:t>
            </a:r>
          </a:p>
        </p:txBody>
      </p:sp>
      <p:sp>
        <p:nvSpPr>
          <p:cNvPr id="3" name="Content Placeholder 2">
            <a:extLst>
              <a:ext uri="{FF2B5EF4-FFF2-40B4-BE49-F238E27FC236}">
                <a16:creationId xmlns:a16="http://schemas.microsoft.com/office/drawing/2014/main" id="{F4F689C3-41D5-4B6D-A25A-9D39EDB0C118}"/>
              </a:ext>
            </a:extLst>
          </p:cNvPr>
          <p:cNvSpPr>
            <a:spLocks noGrp="1"/>
          </p:cNvSpPr>
          <p:nvPr>
            <p:ph idx="1"/>
          </p:nvPr>
        </p:nvSpPr>
        <p:spPr>
          <a:xfrm>
            <a:off x="1652630" y="3296873"/>
            <a:ext cx="9634057" cy="2447488"/>
          </a:xfrm>
        </p:spPr>
        <p:txBody>
          <a:bodyPr>
            <a:normAutofit/>
          </a:bodyPr>
          <a:lstStyle/>
          <a:p>
            <a:pPr marL="0" indent="0">
              <a:buNone/>
            </a:pPr>
            <a:r>
              <a:rPr lang="en-GB" sz="4800" dirty="0"/>
              <a:t>Thank you for listening! Stay at home. Stay safe and have fun.</a:t>
            </a:r>
          </a:p>
        </p:txBody>
      </p:sp>
    </p:spTree>
    <p:extLst>
      <p:ext uri="{BB962C8B-B14F-4D97-AF65-F5344CB8AC3E}">
        <p14:creationId xmlns:p14="http://schemas.microsoft.com/office/powerpoint/2010/main" val="227504578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59</TotalTime>
  <Words>278</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Elephant</vt:lpstr>
      <vt:lpstr>BrushVTI</vt:lpstr>
      <vt:lpstr>We are a part of history!</vt:lpstr>
      <vt:lpstr>Our health, especially during this time, is very important. Doctors and government officials are working hard to make sure families stay safe. That's why they tell people to cancel activities, like sports events. They closed schools to stop the virus from spreading. They tell us all to keep our distance from other people when we’re out. All these tricks make it hard for the virus to jump from one person to the next. If the virus can't spread, fewer people get sick.</vt:lpstr>
      <vt:lpstr>Please watch the video to learn more about Covid-19</vt:lpstr>
      <vt:lpstr>PowerPoint Presentation</vt:lpstr>
      <vt:lpstr>We might feel bored…           </vt:lpstr>
      <vt:lpstr>There are many things we can do at home!</vt:lpstr>
      <vt:lpstr>What can we do to remember the times during Covid-19?</vt:lpstr>
      <vt:lpstr>Remember! We are a part of history!</vt:lpstr>
      <vt:lpstr>Hope this was helpful.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a part of history!</dc:title>
  <dc:creator>MagdalenaKasia K</dc:creator>
  <cp:lastModifiedBy>MagdalenaKasia K</cp:lastModifiedBy>
  <cp:revision>7</cp:revision>
  <dcterms:created xsi:type="dcterms:W3CDTF">2020-04-10T10:05:38Z</dcterms:created>
  <dcterms:modified xsi:type="dcterms:W3CDTF">2020-04-10T11:05:38Z</dcterms:modified>
</cp:coreProperties>
</file>