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2A77-C57A-4B97-8B89-909C43D84677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82A04B0-6E8E-456B-8EFB-F1D6FB11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5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2A77-C57A-4B97-8B89-909C43D84677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04B0-6E8E-456B-8EFB-F1D6FB11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77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2A77-C57A-4B97-8B89-909C43D84677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04B0-6E8E-456B-8EFB-F1D6FB11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23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2A77-C57A-4B97-8B89-909C43D84677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04B0-6E8E-456B-8EFB-F1D6FB11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76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49C2A77-C57A-4B97-8B89-909C43D84677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82A04B0-6E8E-456B-8EFB-F1D6FB11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64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2A77-C57A-4B97-8B89-909C43D84677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04B0-6E8E-456B-8EFB-F1D6FB11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48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2A77-C57A-4B97-8B89-909C43D84677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04B0-6E8E-456B-8EFB-F1D6FB11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48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2A77-C57A-4B97-8B89-909C43D84677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04B0-6E8E-456B-8EFB-F1D6FB11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24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2A77-C57A-4B97-8B89-909C43D84677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04B0-6E8E-456B-8EFB-F1D6FB11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16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2A77-C57A-4B97-8B89-909C43D84677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04B0-6E8E-456B-8EFB-F1D6FB11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74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2A77-C57A-4B97-8B89-909C43D84677}" type="datetimeFigureOut">
              <a:rPr lang="en-GB" smtClean="0"/>
              <a:t>06/05/2020</a:t>
            </a:fld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04B0-6E8E-456B-8EFB-F1D6FB11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79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49C2A77-C57A-4B97-8B89-909C43D84677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82A04B0-6E8E-456B-8EFB-F1D6FB11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71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ww2 veterans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By: Antonina Krystek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025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Albert Evans</a:t>
            </a:r>
            <a:endParaRPr lang="en-GB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4466" r="14466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 World War 2 veteran from Dudley has been recalling some of his memories from the war and VE Day, 75 years ago.</a:t>
            </a:r>
          </a:p>
          <a:p>
            <a:endParaRPr lang="en-US" dirty="0"/>
          </a:p>
          <a:p>
            <a:r>
              <a:rPr lang="en-US" dirty="0"/>
              <a:t>Albert Evans tells us he had been serving in France and was in Bremen in Germany on the 8th of May 1945, when the news of victory finally arrived.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25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Albert Evans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hearing that the war was won, Albert assumed he would be sent home. However, unlike the majority of Europe, he and his fellow soldiers had no time to celebrate.</a:t>
            </a:r>
          </a:p>
          <a:p>
            <a:endParaRPr lang="en-US" dirty="0"/>
          </a:p>
          <a:p>
            <a:r>
              <a:rPr lang="en-US" dirty="0"/>
              <a:t>Instead they were sent directly to the trouble in Palestine and Egypt, meaning Albert could not return home for over 3 years.</a:t>
            </a:r>
          </a:p>
          <a:p>
            <a:endParaRPr lang="en-US" dirty="0"/>
          </a:p>
          <a:p>
            <a:r>
              <a:rPr lang="en-US" dirty="0"/>
              <a:t>Remembering VE Day Albert said: "Naturally, we thought we were coming back on leave to England, because we hadn't had a leave for 3 years, but what did they do... They sent us to the trouble in Palestine. I couldn't believe it."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0179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Josepha </a:t>
            </a:r>
            <a:r>
              <a:rPr lang="en-GB" dirty="0"/>
              <a:t>jankowska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Josepha Jankowska was my Great Grandmother who lived through WW1 and WW2. </a:t>
            </a:r>
          </a:p>
          <a:p>
            <a:r>
              <a:rPr lang="pl-PL" dirty="0" smtClean="0"/>
              <a:t>She had to take a steam train from Poland to England. She stayed in England for a few years and then after the second WW, she moved back to Poland, where she lived the rest of her life. </a:t>
            </a:r>
          </a:p>
          <a:p>
            <a:r>
              <a:rPr lang="pl-PL" dirty="0" smtClean="0"/>
              <a:t>(Born – 13 June 1931)(Died 11 June 2018)</a:t>
            </a:r>
          </a:p>
          <a:p>
            <a:endParaRPr lang="pl-PL" dirty="0"/>
          </a:p>
          <a:p>
            <a:r>
              <a:rPr lang="pl-PL" dirty="0" smtClean="0"/>
              <a:t>I have no picture of her at home.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783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34</TotalTime>
  <Words>251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Rockwell</vt:lpstr>
      <vt:lpstr>Rockwell Condensed</vt:lpstr>
      <vt:lpstr>Wingdings</vt:lpstr>
      <vt:lpstr>Wood Type</vt:lpstr>
      <vt:lpstr> ww2 veterans</vt:lpstr>
      <vt:lpstr>Albert Evans</vt:lpstr>
      <vt:lpstr>Albert Evans</vt:lpstr>
      <vt:lpstr>Josepha jankowska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Albert Evans ww2 veteran</dc:title>
  <dc:creator>xxx</dc:creator>
  <cp:lastModifiedBy>xxx</cp:lastModifiedBy>
  <cp:revision>4</cp:revision>
  <dcterms:created xsi:type="dcterms:W3CDTF">2020-05-06T12:13:36Z</dcterms:created>
  <dcterms:modified xsi:type="dcterms:W3CDTF">2020-05-06T12:48:12Z</dcterms:modified>
</cp:coreProperties>
</file>