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sldIdLst>
    <p:sldId id="256" r:id="rId2"/>
    <p:sldId id="261" r:id="rId3"/>
    <p:sldId id="259" r:id="rId4"/>
    <p:sldId id="258" r:id="rId5"/>
    <p:sldId id="260"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111" d="100"/>
          <a:sy n="111" d="100"/>
        </p:scale>
        <p:origin x="3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388BFFC-89AD-4B36-B168-BFE533099564}" type="datetimeFigureOut">
              <a:rPr lang="en-GB" smtClean="0"/>
              <a:t>19/05/2020</a:t>
            </a:fld>
            <a:endParaRPr lang="en-GB"/>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GB"/>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0062A75-42DB-43A0-AD55-E897C8A7514A}" type="slidenum">
              <a:rPr lang="en-GB" smtClean="0"/>
              <a:t>‹#›</a:t>
            </a:fld>
            <a:endParaRPr lang="en-GB"/>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8364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88BFFC-89AD-4B36-B168-BFE533099564}"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062A75-42DB-43A0-AD55-E897C8A7514A}" type="slidenum">
              <a:rPr lang="en-GB" smtClean="0"/>
              <a:t>‹#›</a:t>
            </a:fld>
            <a:endParaRPr lang="en-GB"/>
          </a:p>
        </p:txBody>
      </p:sp>
    </p:spTree>
    <p:extLst>
      <p:ext uri="{BB962C8B-B14F-4D97-AF65-F5344CB8AC3E}">
        <p14:creationId xmlns:p14="http://schemas.microsoft.com/office/powerpoint/2010/main" val="27336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88BFFC-89AD-4B36-B168-BFE533099564}"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062A75-42DB-43A0-AD55-E897C8A7514A}" type="slidenum">
              <a:rPr lang="en-GB" smtClean="0"/>
              <a:t>‹#›</a:t>
            </a:fld>
            <a:endParaRPr lang="en-GB"/>
          </a:p>
        </p:txBody>
      </p:sp>
    </p:spTree>
    <p:extLst>
      <p:ext uri="{BB962C8B-B14F-4D97-AF65-F5344CB8AC3E}">
        <p14:creationId xmlns:p14="http://schemas.microsoft.com/office/powerpoint/2010/main" val="3491013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88BFFC-89AD-4B36-B168-BFE533099564}"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062A75-42DB-43A0-AD55-E897C8A7514A}" type="slidenum">
              <a:rPr lang="en-GB" smtClean="0"/>
              <a:t>‹#›</a:t>
            </a:fld>
            <a:endParaRPr lang="en-GB"/>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2867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88BFFC-89AD-4B36-B168-BFE533099564}"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062A75-42DB-43A0-AD55-E897C8A7514A}" type="slidenum">
              <a:rPr lang="en-GB" smtClean="0"/>
              <a:t>‹#›</a:t>
            </a:fld>
            <a:endParaRPr lang="en-GB"/>
          </a:p>
        </p:txBody>
      </p:sp>
    </p:spTree>
    <p:extLst>
      <p:ext uri="{BB962C8B-B14F-4D97-AF65-F5344CB8AC3E}">
        <p14:creationId xmlns:p14="http://schemas.microsoft.com/office/powerpoint/2010/main" val="1226303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388BFFC-89AD-4B36-B168-BFE533099564}" type="datetimeFigureOut">
              <a:rPr lang="en-GB" smtClean="0"/>
              <a:t>19/05/2020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062A75-42DB-43A0-AD55-E897C8A7514A}" type="slidenum">
              <a:rPr lang="en-GB" smtClean="0"/>
              <a:t>‹#›</a:t>
            </a:fld>
            <a:endParaRPr lang="en-GB"/>
          </a:p>
        </p:txBody>
      </p:sp>
    </p:spTree>
    <p:extLst>
      <p:ext uri="{BB962C8B-B14F-4D97-AF65-F5344CB8AC3E}">
        <p14:creationId xmlns:p14="http://schemas.microsoft.com/office/powerpoint/2010/main" val="1736196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388BFFC-89AD-4B36-B168-BFE533099564}" type="datetimeFigureOut">
              <a:rPr lang="en-GB" smtClean="0"/>
              <a:t>19/05/2020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062A75-42DB-43A0-AD55-E897C8A7514A}" type="slidenum">
              <a:rPr lang="en-GB" smtClean="0"/>
              <a:t>‹#›</a:t>
            </a:fld>
            <a:endParaRPr lang="en-GB"/>
          </a:p>
        </p:txBody>
      </p:sp>
    </p:spTree>
    <p:extLst>
      <p:ext uri="{BB962C8B-B14F-4D97-AF65-F5344CB8AC3E}">
        <p14:creationId xmlns:p14="http://schemas.microsoft.com/office/powerpoint/2010/main" val="283128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88BFFC-89AD-4B36-B168-BFE533099564}"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062A75-42DB-43A0-AD55-E897C8A7514A}" type="slidenum">
              <a:rPr lang="en-GB" smtClean="0"/>
              <a:t>‹#›</a:t>
            </a:fld>
            <a:endParaRPr lang="en-GB"/>
          </a:p>
        </p:txBody>
      </p:sp>
    </p:spTree>
    <p:extLst>
      <p:ext uri="{BB962C8B-B14F-4D97-AF65-F5344CB8AC3E}">
        <p14:creationId xmlns:p14="http://schemas.microsoft.com/office/powerpoint/2010/main" val="1071406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88BFFC-89AD-4B36-B168-BFE533099564}"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062A75-42DB-43A0-AD55-E897C8A7514A}" type="slidenum">
              <a:rPr lang="en-GB" smtClean="0"/>
              <a:t>‹#›</a:t>
            </a:fld>
            <a:endParaRPr lang="en-GB"/>
          </a:p>
        </p:txBody>
      </p:sp>
    </p:spTree>
    <p:extLst>
      <p:ext uri="{BB962C8B-B14F-4D97-AF65-F5344CB8AC3E}">
        <p14:creationId xmlns:p14="http://schemas.microsoft.com/office/powerpoint/2010/main" val="421111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88BFFC-89AD-4B36-B168-BFE533099564}"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062A75-42DB-43A0-AD55-E897C8A7514A}" type="slidenum">
              <a:rPr lang="en-GB" smtClean="0"/>
              <a:t>‹#›</a:t>
            </a:fld>
            <a:endParaRPr lang="en-GB"/>
          </a:p>
        </p:txBody>
      </p:sp>
    </p:spTree>
    <p:extLst>
      <p:ext uri="{BB962C8B-B14F-4D97-AF65-F5344CB8AC3E}">
        <p14:creationId xmlns:p14="http://schemas.microsoft.com/office/powerpoint/2010/main" val="84281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88BFFC-89AD-4B36-B168-BFE533099564}"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062A75-42DB-43A0-AD55-E897C8A7514A}" type="slidenum">
              <a:rPr lang="en-GB" smtClean="0"/>
              <a:t>‹#›</a:t>
            </a:fld>
            <a:endParaRPr lang="en-GB"/>
          </a:p>
        </p:txBody>
      </p:sp>
    </p:spTree>
    <p:extLst>
      <p:ext uri="{BB962C8B-B14F-4D97-AF65-F5344CB8AC3E}">
        <p14:creationId xmlns:p14="http://schemas.microsoft.com/office/powerpoint/2010/main" val="106255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88BFFC-89AD-4B36-B168-BFE533099564}"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062A75-42DB-43A0-AD55-E897C8A7514A}" type="slidenum">
              <a:rPr lang="en-GB" smtClean="0"/>
              <a:t>‹#›</a:t>
            </a:fld>
            <a:endParaRPr lang="en-GB"/>
          </a:p>
        </p:txBody>
      </p:sp>
    </p:spTree>
    <p:extLst>
      <p:ext uri="{BB962C8B-B14F-4D97-AF65-F5344CB8AC3E}">
        <p14:creationId xmlns:p14="http://schemas.microsoft.com/office/powerpoint/2010/main" val="324491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88BFFC-89AD-4B36-B168-BFE533099564}" type="datetimeFigureOut">
              <a:rPr lang="en-GB" smtClean="0"/>
              <a:t>19/05/2020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062A75-42DB-43A0-AD55-E897C8A7514A}" type="slidenum">
              <a:rPr lang="en-GB" smtClean="0"/>
              <a:t>‹#›</a:t>
            </a:fld>
            <a:endParaRPr lang="en-GB"/>
          </a:p>
        </p:txBody>
      </p:sp>
    </p:spTree>
    <p:extLst>
      <p:ext uri="{BB962C8B-B14F-4D97-AF65-F5344CB8AC3E}">
        <p14:creationId xmlns:p14="http://schemas.microsoft.com/office/powerpoint/2010/main" val="108933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88BFFC-89AD-4B36-B168-BFE533099564}" type="datetimeFigureOut">
              <a:rPr lang="en-GB" smtClean="0"/>
              <a:t>19/05/2020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062A75-42DB-43A0-AD55-E897C8A7514A}" type="slidenum">
              <a:rPr lang="en-GB" smtClean="0"/>
              <a:t>‹#›</a:t>
            </a:fld>
            <a:endParaRPr lang="en-GB"/>
          </a:p>
        </p:txBody>
      </p:sp>
    </p:spTree>
    <p:extLst>
      <p:ext uri="{BB962C8B-B14F-4D97-AF65-F5344CB8AC3E}">
        <p14:creationId xmlns:p14="http://schemas.microsoft.com/office/powerpoint/2010/main" val="338984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8BFFC-89AD-4B36-B168-BFE533099564}" type="datetimeFigureOut">
              <a:rPr lang="en-GB" smtClean="0"/>
              <a:t>19/05/2020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062A75-42DB-43A0-AD55-E897C8A7514A}" type="slidenum">
              <a:rPr lang="en-GB" smtClean="0"/>
              <a:t>‹#›</a:t>
            </a:fld>
            <a:endParaRPr lang="en-GB"/>
          </a:p>
        </p:txBody>
      </p:sp>
    </p:spTree>
    <p:extLst>
      <p:ext uri="{BB962C8B-B14F-4D97-AF65-F5344CB8AC3E}">
        <p14:creationId xmlns:p14="http://schemas.microsoft.com/office/powerpoint/2010/main" val="387565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88BFFC-89AD-4B36-B168-BFE533099564}"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062A75-42DB-43A0-AD55-E897C8A7514A}" type="slidenum">
              <a:rPr lang="en-GB" smtClean="0"/>
              <a:t>‹#›</a:t>
            </a:fld>
            <a:endParaRPr lang="en-GB"/>
          </a:p>
        </p:txBody>
      </p:sp>
    </p:spTree>
    <p:extLst>
      <p:ext uri="{BB962C8B-B14F-4D97-AF65-F5344CB8AC3E}">
        <p14:creationId xmlns:p14="http://schemas.microsoft.com/office/powerpoint/2010/main" val="1324312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88BFFC-89AD-4B36-B168-BFE533099564}"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062A75-42DB-43A0-AD55-E897C8A7514A}" type="slidenum">
              <a:rPr lang="en-GB" smtClean="0"/>
              <a:t>‹#›</a:t>
            </a:fld>
            <a:endParaRPr lang="en-GB"/>
          </a:p>
        </p:txBody>
      </p:sp>
    </p:spTree>
    <p:extLst>
      <p:ext uri="{BB962C8B-B14F-4D97-AF65-F5344CB8AC3E}">
        <p14:creationId xmlns:p14="http://schemas.microsoft.com/office/powerpoint/2010/main" val="49229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F388BFFC-89AD-4B36-B168-BFE533099564}" type="datetimeFigureOut">
              <a:rPr lang="en-GB" smtClean="0"/>
              <a:t>19/05/2020</a:t>
            </a:fld>
            <a:endParaRPr lang="en-GB"/>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C0062A75-42DB-43A0-AD55-E897C8A7514A}" type="slidenum">
              <a:rPr lang="en-GB" smtClean="0"/>
              <a:t>‹#›</a:t>
            </a:fld>
            <a:endParaRPr lang="en-GB"/>
          </a:p>
        </p:txBody>
      </p:sp>
    </p:spTree>
    <p:extLst>
      <p:ext uri="{BB962C8B-B14F-4D97-AF65-F5344CB8AC3E}">
        <p14:creationId xmlns:p14="http://schemas.microsoft.com/office/powerpoint/2010/main" val="235691751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79320" y="1254765"/>
            <a:ext cx="8336280" cy="1825096"/>
          </a:xfrm>
        </p:spPr>
        <p:txBody>
          <a:bodyPr>
            <a:normAutofit/>
          </a:bodyPr>
          <a:lstStyle/>
          <a:p>
            <a:r>
              <a:rPr lang="en-GB" sz="8000" dirty="0" smtClean="0"/>
              <a:t>Mother Teresa</a:t>
            </a:r>
            <a:endParaRPr lang="en-GB" sz="8000" dirty="0"/>
          </a:p>
        </p:txBody>
      </p:sp>
      <p:sp>
        <p:nvSpPr>
          <p:cNvPr id="3" name="Subtitle 2"/>
          <p:cNvSpPr>
            <a:spLocks noGrp="1"/>
          </p:cNvSpPr>
          <p:nvPr>
            <p:ph type="subTitle" idx="1"/>
          </p:nvPr>
        </p:nvSpPr>
        <p:spPr/>
        <p:txBody>
          <a:bodyPr/>
          <a:lstStyle/>
          <a:p>
            <a:r>
              <a:rPr lang="en-GB" dirty="0" smtClean="0"/>
              <a:t>By: Antonina Krystek 6C</a:t>
            </a:r>
            <a:endParaRPr lang="en-GB" dirty="0"/>
          </a:p>
        </p:txBody>
      </p:sp>
    </p:spTree>
    <p:extLst>
      <p:ext uri="{BB962C8B-B14F-4D97-AF65-F5344CB8AC3E}">
        <p14:creationId xmlns:p14="http://schemas.microsoft.com/office/powerpoint/2010/main" val="38654281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482361" cy="1819072"/>
          </a:xfrm>
        </p:spPr>
        <p:txBody>
          <a:bodyPr>
            <a:noAutofit/>
          </a:bodyPr>
          <a:lstStyle/>
          <a:p>
            <a:r>
              <a:rPr lang="en-GB" sz="6600" dirty="0" smtClean="0"/>
              <a:t>ABOUT MOTHER TERESA</a:t>
            </a:r>
            <a:endParaRPr lang="en-GB" sz="6600" dirty="0"/>
          </a:p>
        </p:txBody>
      </p:sp>
      <p:pic>
        <p:nvPicPr>
          <p:cNvPr id="5" name="Picture Placeholder 4"/>
          <p:cNvPicPr>
            <a:picLocks noGrp="1" noChangeAspect="1"/>
          </p:cNvPicPr>
          <p:nvPr>
            <p:ph type="pic" idx="1"/>
          </p:nvPr>
        </p:nvPicPr>
        <p:blipFill>
          <a:blip r:embed="rId2"/>
          <a:srcRect t="3022" b="3022"/>
          <a:stretch>
            <a:fillRect/>
          </a:stretch>
        </p:blipFill>
        <p:spPr>
          <a:xfrm>
            <a:off x="8258739" y="258792"/>
            <a:ext cx="3598146" cy="5071533"/>
          </a:xfrm>
          <a:prstGeom prst="rect">
            <a:avLst/>
          </a:prstGeom>
        </p:spPr>
      </p:pic>
      <p:sp>
        <p:nvSpPr>
          <p:cNvPr id="4" name="Text Placeholder 3"/>
          <p:cNvSpPr>
            <a:spLocks noGrp="1"/>
          </p:cNvSpPr>
          <p:nvPr>
            <p:ph type="body" sz="half" idx="2"/>
          </p:nvPr>
        </p:nvSpPr>
        <p:spPr>
          <a:xfrm>
            <a:off x="0" y="586596"/>
            <a:ext cx="8258739" cy="5757550"/>
          </a:xfrm>
        </p:spPr>
        <p:txBody>
          <a:bodyPr>
            <a:noAutofit/>
          </a:bodyPr>
          <a:lstStyle/>
          <a:p>
            <a:endParaRPr lang="en-US" sz="2000" dirty="0"/>
          </a:p>
          <a:p>
            <a:endParaRPr lang="en-US" dirty="0"/>
          </a:p>
          <a:p>
            <a:r>
              <a:rPr lang="en-US" sz="1900" dirty="0">
                <a:solidFill>
                  <a:schemeClr val="tx1">
                    <a:lumMod val="95000"/>
                    <a:lumOff val="5000"/>
                  </a:schemeClr>
                </a:solidFill>
              </a:rPr>
              <a:t>Mother Teresa was born in Uskub, Ottoman Empire on August 26, 1910. This city is now called Skopje and is the capital of the Republic of Macedonia. </a:t>
            </a:r>
            <a:r>
              <a:rPr lang="en-US" sz="1900" dirty="0" smtClean="0">
                <a:solidFill>
                  <a:schemeClr val="tx1">
                    <a:lumMod val="95000"/>
                    <a:lumOff val="5000"/>
                  </a:schemeClr>
                </a:solidFill>
              </a:rPr>
              <a:t> Her </a:t>
            </a:r>
            <a:r>
              <a:rPr lang="en-US" sz="1900" dirty="0">
                <a:solidFill>
                  <a:schemeClr val="tx1">
                    <a:lumMod val="95000"/>
                    <a:lumOff val="5000"/>
                  </a:schemeClr>
                </a:solidFill>
              </a:rPr>
              <a:t>birth name was Agnes Gonxha Bojaxhiu. Her father died when she was eight and she was raised by her </a:t>
            </a:r>
            <a:r>
              <a:rPr lang="en-US" sz="1900" dirty="0" smtClean="0">
                <a:solidFill>
                  <a:schemeClr val="tx1">
                    <a:lumMod val="95000"/>
                    <a:lumOff val="5000"/>
                  </a:schemeClr>
                </a:solidFill>
              </a:rPr>
              <a:t>mother. Agnes </a:t>
            </a:r>
            <a:r>
              <a:rPr lang="en-US" sz="1900" dirty="0">
                <a:solidFill>
                  <a:schemeClr val="tx1">
                    <a:lumMod val="95000"/>
                    <a:lumOff val="5000"/>
                  </a:schemeClr>
                </a:solidFill>
              </a:rPr>
              <a:t>grew up in the Roman Catholic Church and decided to devote her life to God at an early age. When she turned 18, Agnes joined the Sisters of Loreto to become a missionary to India. Before she could go to India, she had to learn English. She spent a year in Ireland learning to speak English at the Loreto </a:t>
            </a:r>
            <a:r>
              <a:rPr lang="en-US" sz="1900" dirty="0" smtClean="0">
                <a:solidFill>
                  <a:schemeClr val="tx1">
                    <a:lumMod val="95000"/>
                    <a:lumOff val="5000"/>
                  </a:schemeClr>
                </a:solidFill>
              </a:rPr>
              <a:t>Abby. A </a:t>
            </a:r>
            <a:r>
              <a:rPr lang="en-US" sz="1900" dirty="0">
                <a:solidFill>
                  <a:schemeClr val="tx1">
                    <a:lumMod val="95000"/>
                    <a:lumOff val="5000"/>
                  </a:schemeClr>
                </a:solidFill>
              </a:rPr>
              <a:t>year later, Agnes began her missionary work in Darjeeling, India. She learned the local language, Bengali, and taught at the local school. In 1931, she took her vows as a nun and chose the name Teresa. She taught for many years in India becoming the headmistress at a school in eastern Calcutta. </a:t>
            </a:r>
          </a:p>
        </p:txBody>
      </p:sp>
    </p:spTree>
    <p:extLst>
      <p:ext uri="{BB962C8B-B14F-4D97-AF65-F5344CB8AC3E}">
        <p14:creationId xmlns:p14="http://schemas.microsoft.com/office/powerpoint/2010/main" val="297505749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70833" cy="2709052"/>
          </a:xfrm>
        </p:spPr>
        <p:txBody>
          <a:bodyPr>
            <a:normAutofit/>
          </a:bodyPr>
          <a:lstStyle/>
          <a:p>
            <a:r>
              <a:rPr lang="en-US" sz="6000" dirty="0"/>
              <a:t>How </a:t>
            </a:r>
            <a:r>
              <a:rPr lang="en-US" sz="6000" dirty="0" smtClean="0"/>
              <a:t>is mother Teresa </a:t>
            </a:r>
            <a:r>
              <a:rPr lang="en-US" sz="6000" dirty="0"/>
              <a:t>a witness?</a:t>
            </a:r>
            <a:endParaRPr lang="en-GB" sz="6000" dirty="0"/>
          </a:p>
        </p:txBody>
      </p:sp>
      <p:pic>
        <p:nvPicPr>
          <p:cNvPr id="5" name="Content Placeholder 4"/>
          <p:cNvPicPr>
            <a:picLocks noGrp="1" noChangeAspect="1"/>
          </p:cNvPicPr>
          <p:nvPr>
            <p:ph sz="quarter" idx="13"/>
          </p:nvPr>
        </p:nvPicPr>
        <p:blipFill>
          <a:blip r:embed="rId2"/>
          <a:stretch>
            <a:fillRect/>
          </a:stretch>
        </p:blipFill>
        <p:spPr>
          <a:xfrm>
            <a:off x="6270593" y="262647"/>
            <a:ext cx="5057656" cy="5914417"/>
          </a:xfrm>
          <a:prstGeom prst="rect">
            <a:avLst/>
          </a:prstGeom>
        </p:spPr>
      </p:pic>
      <p:sp>
        <p:nvSpPr>
          <p:cNvPr id="4" name="Text Placeholder 3"/>
          <p:cNvSpPr>
            <a:spLocks noGrp="1"/>
          </p:cNvSpPr>
          <p:nvPr>
            <p:ph type="body" sz="half" idx="2"/>
          </p:nvPr>
        </p:nvSpPr>
        <p:spPr>
          <a:xfrm>
            <a:off x="-75299" y="2796601"/>
            <a:ext cx="5046132" cy="2816259"/>
          </a:xfrm>
        </p:spPr>
        <p:txBody>
          <a:bodyPr>
            <a:noAutofit/>
          </a:bodyPr>
          <a:lstStyle/>
          <a:p>
            <a:r>
              <a:rPr lang="en-US" sz="2400" dirty="0"/>
              <a:t>Wh</a:t>
            </a:r>
            <a:r>
              <a:rPr lang="en-US" sz="2000" dirty="0"/>
              <a:t>ile the twentieth century was a </a:t>
            </a:r>
            <a:r>
              <a:rPr lang="en-US" sz="2000" dirty="0" smtClean="0"/>
              <a:t>time </a:t>
            </a:r>
            <a:r>
              <a:rPr lang="en-US" sz="2000" dirty="0"/>
              <a:t>of turbulence, selfishness, godlessness, and violence, Mother Teresa of Calcutta was a witness to love. She was a clear reminder of the goodness within human nature and the beauty of being truly open to God.</a:t>
            </a:r>
            <a:endParaRPr lang="en-GB" sz="2000" dirty="0"/>
          </a:p>
        </p:txBody>
      </p:sp>
    </p:spTree>
    <p:extLst>
      <p:ext uri="{BB962C8B-B14F-4D97-AF65-F5344CB8AC3E}">
        <p14:creationId xmlns:p14="http://schemas.microsoft.com/office/powerpoint/2010/main" val="20174528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672"/>
            <a:ext cx="6391073" cy="2553613"/>
          </a:xfrm>
        </p:spPr>
        <p:txBody>
          <a:bodyPr>
            <a:noAutofit/>
          </a:bodyPr>
          <a:lstStyle/>
          <a:p>
            <a:r>
              <a:rPr lang="en-US" sz="6000" dirty="0"/>
              <a:t>What’s most impressive about Mother Teresa?</a:t>
            </a:r>
            <a:endParaRPr lang="en-GB" sz="6000" dirty="0"/>
          </a:p>
        </p:txBody>
      </p:sp>
      <p:pic>
        <p:nvPicPr>
          <p:cNvPr id="5" name="Content Placeholder 4"/>
          <p:cNvPicPr>
            <a:picLocks noGrp="1" noChangeAspect="1"/>
          </p:cNvPicPr>
          <p:nvPr>
            <p:ph sz="quarter" idx="13"/>
          </p:nvPr>
        </p:nvPicPr>
        <p:blipFill>
          <a:blip r:embed="rId2"/>
          <a:stretch>
            <a:fillRect/>
          </a:stretch>
        </p:blipFill>
        <p:spPr>
          <a:xfrm>
            <a:off x="6391073" y="0"/>
            <a:ext cx="5097294" cy="6492983"/>
          </a:xfrm>
          <a:prstGeom prst="rect">
            <a:avLst/>
          </a:prstGeom>
        </p:spPr>
      </p:pic>
      <p:sp>
        <p:nvSpPr>
          <p:cNvPr id="4" name="Text Placeholder 3"/>
          <p:cNvSpPr>
            <a:spLocks noGrp="1"/>
          </p:cNvSpPr>
          <p:nvPr>
            <p:ph type="body" sz="half" idx="2"/>
          </p:nvPr>
        </p:nvSpPr>
        <p:spPr>
          <a:xfrm>
            <a:off x="0" y="2709052"/>
            <a:ext cx="6391073" cy="2665533"/>
          </a:xfrm>
        </p:spPr>
        <p:txBody>
          <a:bodyPr>
            <a:normAutofit fontScale="92500" lnSpcReduction="20000"/>
          </a:bodyPr>
          <a:lstStyle/>
          <a:p>
            <a:r>
              <a:rPr lang="en-US" sz="3000" dirty="0"/>
              <a:t>IT’S IMPRESSIVE HOW Mother Teresa decided to leave her family and just move to a different country to help people, even when she knew she would never see her family again. I really admire that about her.</a:t>
            </a:r>
          </a:p>
          <a:p>
            <a:endParaRPr lang="en-GB" dirty="0"/>
          </a:p>
        </p:txBody>
      </p:sp>
    </p:spTree>
    <p:extLst>
      <p:ext uri="{BB962C8B-B14F-4D97-AF65-F5344CB8AC3E}">
        <p14:creationId xmlns:p14="http://schemas.microsoft.com/office/powerpoint/2010/main" val="973762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4820503" cy="2023252"/>
          </a:xfrm>
        </p:spPr>
        <p:txBody>
          <a:bodyPr>
            <a:noAutofit/>
          </a:bodyPr>
          <a:lstStyle/>
          <a:p>
            <a:r>
              <a:rPr lang="en-US" sz="4400" dirty="0"/>
              <a:t>What do you think </a:t>
            </a:r>
            <a:r>
              <a:rPr lang="en-US" sz="4400" dirty="0" smtClean="0"/>
              <a:t>gave mother Teresa her </a:t>
            </a:r>
            <a:r>
              <a:rPr lang="en-US" sz="4400" dirty="0"/>
              <a:t>courage?</a:t>
            </a:r>
            <a:endParaRPr lang="en-GB" sz="4400" dirty="0"/>
          </a:p>
        </p:txBody>
      </p:sp>
      <p:pic>
        <p:nvPicPr>
          <p:cNvPr id="5" name="Content Placeholder 4"/>
          <p:cNvPicPr>
            <a:picLocks noGrp="1" noChangeAspect="1"/>
          </p:cNvPicPr>
          <p:nvPr>
            <p:ph sz="quarter" idx="13"/>
          </p:nvPr>
        </p:nvPicPr>
        <p:blipFill>
          <a:blip r:embed="rId2"/>
          <a:stretch>
            <a:fillRect/>
          </a:stretch>
        </p:blipFill>
        <p:spPr>
          <a:xfrm>
            <a:off x="4820503" y="953417"/>
            <a:ext cx="7368614" cy="4421168"/>
          </a:xfrm>
          <a:prstGeom prst="rect">
            <a:avLst/>
          </a:prstGeom>
        </p:spPr>
      </p:pic>
      <p:sp>
        <p:nvSpPr>
          <p:cNvPr id="4" name="Text Placeholder 3"/>
          <p:cNvSpPr>
            <a:spLocks noGrp="1"/>
          </p:cNvSpPr>
          <p:nvPr>
            <p:ph type="body" sz="half" idx="2"/>
          </p:nvPr>
        </p:nvSpPr>
        <p:spPr/>
        <p:txBody>
          <a:bodyPr>
            <a:normAutofit lnSpcReduction="10000"/>
          </a:bodyPr>
          <a:lstStyle/>
          <a:p>
            <a:r>
              <a:rPr lang="en-GB" dirty="0" smtClean="0"/>
              <a:t>Mother Teresa got her courage from believing in herself and believing that with her and people’s help they could help the humans in need.</a:t>
            </a:r>
          </a:p>
          <a:p>
            <a:r>
              <a:rPr lang="en-GB" dirty="0" smtClean="0"/>
              <a:t> </a:t>
            </a:r>
            <a:r>
              <a:rPr lang="en-US" dirty="0"/>
              <a:t>She reached out in a hostile area, breaking all the rules </a:t>
            </a:r>
            <a:r>
              <a:rPr lang="en-US" dirty="0" smtClean="0"/>
              <a:t>of social </a:t>
            </a:r>
            <a:r>
              <a:rPr lang="en-US" dirty="0"/>
              <a:t>acceptance while trusting god and caring for </a:t>
            </a:r>
            <a:r>
              <a:rPr lang="en-US" dirty="0" smtClean="0"/>
              <a:t>her inferiors</a:t>
            </a:r>
            <a:r>
              <a:rPr lang="en-US" dirty="0"/>
              <a:t>.</a:t>
            </a:r>
            <a:endParaRPr lang="en-GB" dirty="0"/>
          </a:p>
        </p:txBody>
      </p:sp>
    </p:spTree>
    <p:extLst>
      <p:ext uri="{BB962C8B-B14F-4D97-AF65-F5344CB8AC3E}">
        <p14:creationId xmlns:p14="http://schemas.microsoft.com/office/powerpoint/2010/main" val="3170375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517" y="0"/>
            <a:ext cx="12295518" cy="6858000"/>
          </a:xfrm>
          <a:prstGeom prst="rect">
            <a:avLst/>
          </a:prstGeom>
        </p:spPr>
      </p:pic>
    </p:spTree>
    <p:extLst>
      <p:ext uri="{BB962C8B-B14F-4D97-AF65-F5344CB8AC3E}">
        <p14:creationId xmlns:p14="http://schemas.microsoft.com/office/powerpoint/2010/main" val="36450527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32</TotalTime>
  <Words>355</Words>
  <Application>Microsoft Office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Impact</vt:lpstr>
      <vt:lpstr>Main Event</vt:lpstr>
      <vt:lpstr>Mother Teresa</vt:lpstr>
      <vt:lpstr>ABOUT MOTHER TERESA</vt:lpstr>
      <vt:lpstr>How is mother Teresa a witness?</vt:lpstr>
      <vt:lpstr>What’s most impressive about Mother Teresa?</vt:lpstr>
      <vt:lpstr>What do you think gave mother Teresa her courage?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Mother Teresa</dc:title>
  <dc:creator>xxx</dc:creator>
  <cp:lastModifiedBy>xxx</cp:lastModifiedBy>
  <cp:revision>10</cp:revision>
  <dcterms:created xsi:type="dcterms:W3CDTF">2020-05-19T11:53:04Z</dcterms:created>
  <dcterms:modified xsi:type="dcterms:W3CDTF">2020-05-19T12:25:42Z</dcterms:modified>
</cp:coreProperties>
</file>