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7" autoAdjust="0"/>
    <p:restoredTop sz="94660"/>
  </p:normalViewPr>
  <p:slideViewPr>
    <p:cSldViewPr snapToGrid="0">
      <p:cViewPr>
        <p:scale>
          <a:sx n="81" d="100"/>
          <a:sy n="81" d="100"/>
        </p:scale>
        <p:origin x="-1026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60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1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90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6117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4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23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6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99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772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5/12/2020</a:t>
            </a:fld>
            <a:endParaRPr lang="en-US" dirty="0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85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66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670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40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07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4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5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9118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DC11471-260F-4852-BAC1-59803C8A61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u="sng" dirty="0" smtClean="0"/>
              <a:t>lo: To </a:t>
            </a:r>
            <a:r>
              <a:rPr lang="en-GB" u="sng" dirty="0" smtClean="0"/>
              <a:t>find pictures for your chosen topic</a:t>
            </a:r>
            <a:r>
              <a:rPr lang="en-GB" u="sng" dirty="0" smtClean="0"/>
              <a:t>.</a:t>
            </a:r>
            <a:endParaRPr lang="en-GB" u="sng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2959FC9-D5F4-435D-8EA6-D99E8E7044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VLOG: The new Blog.</a:t>
            </a:r>
          </a:p>
        </p:txBody>
      </p:sp>
    </p:spTree>
    <p:extLst>
      <p:ext uri="{BB962C8B-B14F-4D97-AF65-F5344CB8AC3E}">
        <p14:creationId xmlns:p14="http://schemas.microsoft.com/office/powerpoint/2010/main" val="138548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E3B878E-3380-4B65-B685-15377496D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Staying Safe, Staying smart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07CA0FD-AAD6-4E90-886F-F121DA36B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As we looked at before, staying safe is still very important.</a:t>
            </a:r>
          </a:p>
          <a:p>
            <a:r>
              <a:rPr lang="en-GB" dirty="0"/>
              <a:t>Anything you put on a vlog can be accessed by millions of people around the world.</a:t>
            </a:r>
          </a:p>
          <a:p>
            <a:r>
              <a:rPr lang="en-GB" dirty="0"/>
              <a:t>Always think about what it is you are putting on to keep yourself safe.</a:t>
            </a:r>
          </a:p>
          <a:p>
            <a:r>
              <a:rPr lang="en-GB" dirty="0" smtClean="0"/>
              <a:t>This week stay safe when searching for images and pictures. </a:t>
            </a:r>
            <a:endParaRPr lang="en-GB" dirty="0"/>
          </a:p>
        </p:txBody>
      </p:sp>
      <p:sp>
        <p:nvSpPr>
          <p:cNvPr id="4" name="AutoShape 2" descr="Image result for stay smart">
            <a:extLst>
              <a:ext uri="{FF2B5EF4-FFF2-40B4-BE49-F238E27FC236}">
                <a16:creationId xmlns="" xmlns:a16="http://schemas.microsoft.com/office/drawing/2014/main" id="{3F7BF88A-CFB4-4BB9-BD96-EFF4DC68E6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2" name="Picture 4" descr="Stay smart online">
            <a:extLst>
              <a:ext uri="{FF2B5EF4-FFF2-40B4-BE49-F238E27FC236}">
                <a16:creationId xmlns="" xmlns:a16="http://schemas.microsoft.com/office/drawing/2014/main" id="{CDAF906B-FEC9-437A-936C-DF2FE8E353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4215">
            <a:off x="7095818" y="419054"/>
            <a:ext cx="1776812" cy="187749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940061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 result for vlog script">
            <a:extLst>
              <a:ext uri="{FF2B5EF4-FFF2-40B4-BE49-F238E27FC236}">
                <a16:creationId xmlns="" xmlns:a16="http://schemas.microsoft.com/office/drawing/2014/main" id="{BA921DB3-DB8C-4DA5-91F7-A23FF8E478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3105">
            <a:off x="5330600" y="-159056"/>
            <a:ext cx="4125291" cy="21284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C4DEB863-E1F9-40E3-A335-A3C79093C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Prepare your vlog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ACCC452-D7A8-4710-A541-489CF4DD1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060" y="1946788"/>
            <a:ext cx="7429499" cy="4436314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You are going to be making a vlog </a:t>
            </a:r>
            <a:r>
              <a:rPr lang="en-GB" dirty="0" smtClean="0"/>
              <a:t>based on what you are going to research about the Romans, </a:t>
            </a:r>
            <a:r>
              <a:rPr lang="en-GB" dirty="0"/>
              <a:t>including your opinion</a:t>
            </a:r>
            <a:r>
              <a:rPr lang="en-GB" dirty="0" smtClean="0"/>
              <a:t>.</a:t>
            </a:r>
          </a:p>
          <a:p>
            <a:r>
              <a:rPr lang="en-GB" b="1" u="sng" dirty="0" smtClean="0"/>
              <a:t>Choose ONE from the following 3 topics: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Roman Religion (gods and myths) </a:t>
            </a:r>
            <a:endParaRPr lang="en-GB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Roman </a:t>
            </a:r>
            <a:r>
              <a:rPr lang="en-GB" dirty="0"/>
              <a:t>sports and leisure (Gladiators, competitions) </a:t>
            </a:r>
            <a:endParaRPr lang="en-GB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Roman </a:t>
            </a:r>
            <a:r>
              <a:rPr lang="en-GB" dirty="0"/>
              <a:t>Army (Soldiers and road building)</a:t>
            </a:r>
          </a:p>
          <a:p>
            <a:r>
              <a:rPr lang="en-GB" dirty="0"/>
              <a:t>Write down a brief script of what you are going to say.</a:t>
            </a:r>
          </a:p>
          <a:p>
            <a:r>
              <a:rPr lang="en-GB" b="1" u="sng" dirty="0"/>
              <a:t>NOT </a:t>
            </a:r>
            <a:r>
              <a:rPr lang="en-GB" dirty="0"/>
              <a:t>word for word – it should be natural.</a:t>
            </a:r>
          </a:p>
          <a:p>
            <a:r>
              <a:rPr lang="en-GB" dirty="0"/>
              <a:t>An outline of what you are going to be saying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967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 find images/pictures for your vlog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All you need to do this week is find the images/pictures, based on the topic you have chosen.   Use Google images for this purpose. </a:t>
            </a:r>
          </a:p>
          <a:p>
            <a:r>
              <a:rPr lang="en-GB" dirty="0" smtClean="0"/>
              <a:t>You can save the images on a </a:t>
            </a:r>
            <a:r>
              <a:rPr lang="en-GB" dirty="0" err="1" smtClean="0"/>
              <a:t>ppt</a:t>
            </a:r>
            <a:r>
              <a:rPr lang="en-GB" dirty="0" smtClean="0"/>
              <a:t> slide.  Add a sentence to this slide. </a:t>
            </a:r>
            <a:r>
              <a:rPr lang="en-GB" dirty="0"/>
              <a:t> </a:t>
            </a:r>
            <a:r>
              <a:rPr lang="en-GB" dirty="0" smtClean="0"/>
              <a:t>HINT: Sentences should not be too long. </a:t>
            </a:r>
          </a:p>
          <a:p>
            <a:r>
              <a:rPr lang="en-GB" dirty="0" smtClean="0"/>
              <a:t>Your comments about your topic will be recorded on </a:t>
            </a:r>
            <a:r>
              <a:rPr lang="en-GB" dirty="0" err="1" smtClean="0"/>
              <a:t>Powerpoint</a:t>
            </a:r>
            <a:r>
              <a:rPr lang="en-GB" dirty="0" smtClean="0"/>
              <a:t>, this will happen next week.  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047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GOOD luck 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153" y="460863"/>
            <a:ext cx="4591050" cy="3595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0119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122</TotalTime>
  <Words>248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Circuit</vt:lpstr>
      <vt:lpstr>lo: To find pictures for your chosen topic.</vt:lpstr>
      <vt:lpstr>Staying Safe, Staying smart</vt:lpstr>
      <vt:lpstr>Prepare your vlog</vt:lpstr>
      <vt:lpstr>To find images/pictures for your vlog</vt:lpstr>
      <vt:lpstr>GOOD luck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WALT: understand what a VlOg is and how to make one.</dc:title>
  <dc:creator>Jenny Cook</dc:creator>
  <cp:lastModifiedBy>R Ignatov</cp:lastModifiedBy>
  <cp:revision>17</cp:revision>
  <dcterms:created xsi:type="dcterms:W3CDTF">2018-02-17T11:48:10Z</dcterms:created>
  <dcterms:modified xsi:type="dcterms:W3CDTF">2020-05-12T10:05:50Z</dcterms:modified>
</cp:coreProperties>
</file>