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0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611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4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7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5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7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0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7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11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u5si3NF-q8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11471-260F-4852-BAC1-59803C8A6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/>
              <a:t>lo: To understand </a:t>
            </a:r>
            <a:r>
              <a:rPr lang="en-GB" u="sng" dirty="0"/>
              <a:t>what a </a:t>
            </a:r>
            <a:r>
              <a:rPr lang="en-GB" u="sng" dirty="0" err="1"/>
              <a:t>VlOg</a:t>
            </a:r>
            <a:r>
              <a:rPr lang="en-GB" u="sng" dirty="0"/>
              <a:t> is and how to make one.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2959FC9-D5F4-435D-8EA6-D99E8E7044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VLOG: The new Blog.</a:t>
            </a:r>
          </a:p>
        </p:txBody>
      </p:sp>
    </p:spTree>
    <p:extLst>
      <p:ext uri="{BB962C8B-B14F-4D97-AF65-F5344CB8AC3E}">
        <p14:creationId xmlns:p14="http://schemas.microsoft.com/office/powerpoint/2010/main" val="138548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vlog">
            <a:extLst>
              <a:ext uri="{FF2B5EF4-FFF2-40B4-BE49-F238E27FC236}">
                <a16:creationId xmlns:a16="http://schemas.microsoft.com/office/drawing/2014/main" xmlns="" id="{4752D9EF-A18D-49C2-81DF-25FCDEEF1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3166">
            <a:off x="6154944" y="360860"/>
            <a:ext cx="2990826" cy="19938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BAA99C-5180-46D5-93B1-0A063D62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VLOG?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568FFB-E794-4A0D-9506-EBC357CC5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vlog is the same as a blog but rather than using text they use video.</a:t>
            </a:r>
          </a:p>
          <a:p>
            <a:r>
              <a:rPr lang="en-GB" dirty="0"/>
              <a:t>As technology has got better they have become more popular as more people can make them.</a:t>
            </a:r>
          </a:p>
          <a:p>
            <a:r>
              <a:rPr lang="en-GB" dirty="0"/>
              <a:t>Websites, such as </a:t>
            </a:r>
            <a:r>
              <a:rPr lang="en-GB" dirty="0" err="1"/>
              <a:t>Youtube</a:t>
            </a:r>
            <a:r>
              <a:rPr lang="en-GB" dirty="0"/>
              <a:t>, mean it is free for people to upload their vlogs to a massive audience.</a:t>
            </a:r>
          </a:p>
        </p:txBody>
      </p:sp>
      <p:sp>
        <p:nvSpPr>
          <p:cNvPr id="4" name="AutoShape 2" descr="Image result for vlog">
            <a:extLst>
              <a:ext uri="{FF2B5EF4-FFF2-40B4-BE49-F238E27FC236}">
                <a16:creationId xmlns:a16="http://schemas.microsoft.com/office/drawing/2014/main" xmlns="" id="{EB57E434-A79D-49FE-B119-D9E12CED32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1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B878E-3380-4B65-B685-15377496D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Staying Safe, Staying smart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7CA0FD-AAD6-4E90-886F-F121DA36B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 we looked at before, staying safe is still very important.</a:t>
            </a:r>
          </a:p>
          <a:p>
            <a:r>
              <a:rPr lang="en-GB" dirty="0"/>
              <a:t>Anything you put on a vlog can be accessed by millions of people around the world.</a:t>
            </a:r>
          </a:p>
          <a:p>
            <a:r>
              <a:rPr lang="en-GB" dirty="0"/>
              <a:t>Always think about what it is you are putting on to keep yourself safe.</a:t>
            </a:r>
          </a:p>
          <a:p>
            <a:r>
              <a:rPr lang="en-GB" dirty="0"/>
              <a:t>What mistakes could you make if you uploaded a blog?</a:t>
            </a:r>
          </a:p>
        </p:txBody>
      </p:sp>
      <p:sp>
        <p:nvSpPr>
          <p:cNvPr id="4" name="AutoShape 2" descr="Image result for stay smart">
            <a:extLst>
              <a:ext uri="{FF2B5EF4-FFF2-40B4-BE49-F238E27FC236}">
                <a16:creationId xmlns:a16="http://schemas.microsoft.com/office/drawing/2014/main" xmlns="" id="{3F7BF88A-CFB4-4BB9-BD96-EFF4DC68E6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Stay smart online">
            <a:extLst>
              <a:ext uri="{FF2B5EF4-FFF2-40B4-BE49-F238E27FC236}">
                <a16:creationId xmlns:a16="http://schemas.microsoft.com/office/drawing/2014/main" xmlns="" id="{CDAF906B-FEC9-437A-936C-DF2FE8E35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4215">
            <a:off x="7095818" y="419054"/>
            <a:ext cx="1776812" cy="18774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94006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183769-F8EB-48C8-A3DA-F609A4CFB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GB" dirty="0"/>
              <a:t>Famous Vloggers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63FB0EC6-173C-4397-8443-6262186F1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2983241"/>
          </a:xfrm>
        </p:spPr>
        <p:txBody>
          <a:bodyPr>
            <a:normAutofit/>
          </a:bodyPr>
          <a:lstStyle/>
          <a:p>
            <a:r>
              <a:rPr lang="en-GB" dirty="0"/>
              <a:t>You are going to research child vloggers online.</a:t>
            </a:r>
          </a:p>
          <a:p>
            <a:r>
              <a:rPr lang="en-GB" dirty="0"/>
              <a:t>You need to find the names of some successful vloggers who are 18 or younger, how many people watch them and what they vlog about.</a:t>
            </a:r>
          </a:p>
          <a:p>
            <a:r>
              <a:rPr lang="en-GB" dirty="0"/>
              <a:t>You have 10 minutes to find as many as possible.</a:t>
            </a:r>
          </a:p>
        </p:txBody>
      </p:sp>
      <p:pic>
        <p:nvPicPr>
          <p:cNvPr id="3076" name="Picture 4" descr="The Kid YouTube Stars Your Kids Love">
            <a:extLst>
              <a:ext uri="{FF2B5EF4-FFF2-40B4-BE49-F238E27FC236}">
                <a16:creationId xmlns:a16="http://schemas.microsoft.com/office/drawing/2014/main" xmlns="" id="{5ADDD3BB-C722-4AB1-A55E-E52180D7D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5119">
            <a:off x="6035182" y="474016"/>
            <a:ext cx="2989408" cy="17936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9451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D67EB4-8912-435B-AFEB-AA29AE7F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would you look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EA9D58-2E6A-4BD5-B7F9-3580C3AE4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do you think you’d most likely watch? Why?</a:t>
            </a:r>
          </a:p>
          <a:p>
            <a:r>
              <a:rPr lang="en-GB" dirty="0"/>
              <a:t>If you were looking for a vlogger what things would you look for?</a:t>
            </a:r>
          </a:p>
          <a:p>
            <a:r>
              <a:rPr lang="en-GB" dirty="0"/>
              <a:t>In the boxes underneath write down what you would look for in a Vlog.</a:t>
            </a:r>
          </a:p>
        </p:txBody>
      </p:sp>
      <p:pic>
        <p:nvPicPr>
          <p:cNvPr id="4098" name="Picture 2" descr="Image result for searching">
            <a:extLst>
              <a:ext uri="{FF2B5EF4-FFF2-40B4-BE49-F238E27FC236}">
                <a16:creationId xmlns:a16="http://schemas.microsoft.com/office/drawing/2014/main" xmlns="" id="{769578E9-8C64-48DB-B745-F93D142DA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2340">
            <a:off x="3711926" y="4616226"/>
            <a:ext cx="4106831" cy="18367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35538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DA6683-3BED-4219-9948-142E1FFA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6AD3E0-9490-404B-A2A8-585853EFC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Watch this video.</a:t>
            </a:r>
            <a:endParaRPr lang="en-GB" u="sng" dirty="0">
              <a:hlinkClick r:id="rId2"/>
            </a:endParaRPr>
          </a:p>
          <a:p>
            <a:r>
              <a:rPr lang="en-GB" dirty="0">
                <a:hlinkClick r:id="rId2"/>
              </a:rPr>
              <a:t>https://www.youtube.com/watch?v=u5si3NF-q88</a:t>
            </a:r>
            <a:r>
              <a:rPr lang="en-GB" dirty="0"/>
              <a:t> </a:t>
            </a:r>
          </a:p>
          <a:p>
            <a:r>
              <a:rPr lang="en-GB" dirty="0"/>
              <a:t>Can you think of any more tips?</a:t>
            </a:r>
          </a:p>
          <a:p>
            <a:r>
              <a:rPr lang="en-GB" dirty="0"/>
              <a:t>Write down the three most important things you need to think about when starting a Vlog on the back of your sheet.</a:t>
            </a:r>
          </a:p>
        </p:txBody>
      </p:sp>
      <p:pic>
        <p:nvPicPr>
          <p:cNvPr id="5126" name="Picture 6" descr="Top Tips">
            <a:extLst>
              <a:ext uri="{FF2B5EF4-FFF2-40B4-BE49-F238E27FC236}">
                <a16:creationId xmlns:a16="http://schemas.microsoft.com/office/drawing/2014/main" xmlns="" id="{E76C8F24-C68C-419F-87BE-075611775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9076">
            <a:off x="6169619" y="-1732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34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vlog script">
            <a:extLst>
              <a:ext uri="{FF2B5EF4-FFF2-40B4-BE49-F238E27FC236}">
                <a16:creationId xmlns:a16="http://schemas.microsoft.com/office/drawing/2014/main" xmlns="" id="{BA921DB3-DB8C-4DA5-91F7-A23FF8E47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105">
            <a:off x="5330600" y="-159056"/>
            <a:ext cx="4125291" cy="21284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DEB863-E1F9-40E3-A335-A3C79093C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Prepare your vlog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CCC452-D7A8-4710-A541-489CF4DD1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1946788"/>
            <a:ext cx="7429499" cy="443631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You are going to be making a vlog </a:t>
            </a:r>
            <a:r>
              <a:rPr lang="en-GB" dirty="0" smtClean="0"/>
              <a:t>based on what you are going to research about the Romans, </a:t>
            </a:r>
            <a:r>
              <a:rPr lang="en-GB" dirty="0"/>
              <a:t>including your opinion</a:t>
            </a:r>
            <a:r>
              <a:rPr lang="en-GB" dirty="0" smtClean="0"/>
              <a:t>.</a:t>
            </a:r>
          </a:p>
          <a:p>
            <a:r>
              <a:rPr lang="en-GB" b="1" u="sng" dirty="0" smtClean="0"/>
              <a:t>Choose ONE from the following 3 topics:</a:t>
            </a:r>
            <a:endParaRPr lang="en-GB" b="1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Roman Religion (gods and myths)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Roman </a:t>
            </a:r>
            <a:r>
              <a:rPr lang="en-GB" dirty="0"/>
              <a:t>sports and leisure (Gladiators, competitions)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Roman </a:t>
            </a:r>
            <a:r>
              <a:rPr lang="en-GB" dirty="0"/>
              <a:t>Army (Soldiers and road building)</a:t>
            </a:r>
            <a:endParaRPr lang="en-GB" dirty="0"/>
          </a:p>
          <a:p>
            <a:r>
              <a:rPr lang="en-GB" dirty="0"/>
              <a:t>Write down a brief script of what you are going to say.</a:t>
            </a:r>
          </a:p>
          <a:p>
            <a:r>
              <a:rPr lang="en-GB" b="1" u="sng" dirty="0"/>
              <a:t>NOT </a:t>
            </a:r>
            <a:r>
              <a:rPr lang="en-GB" dirty="0"/>
              <a:t>word for word – it should be natural.</a:t>
            </a:r>
          </a:p>
          <a:p>
            <a:r>
              <a:rPr lang="en-GB" dirty="0"/>
              <a:t>An outline of what you are going to be saying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967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108</TotalTime>
  <Words>369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Circuit</vt:lpstr>
      <vt:lpstr>lo: To understand what a VlOg is and how to make one.</vt:lpstr>
      <vt:lpstr>What is a VLOG?</vt:lpstr>
      <vt:lpstr>Staying Safe, Staying smart</vt:lpstr>
      <vt:lpstr>Famous Vloggers</vt:lpstr>
      <vt:lpstr>What would you look for?</vt:lpstr>
      <vt:lpstr>Top Tips</vt:lpstr>
      <vt:lpstr>Prepare your vlog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WALT: understand what a VlOg is and how to make one.</dc:title>
  <dc:creator>Jenny Cook</dc:creator>
  <cp:lastModifiedBy>R Ignatov</cp:lastModifiedBy>
  <cp:revision>12</cp:revision>
  <dcterms:created xsi:type="dcterms:W3CDTF">2018-02-17T11:48:10Z</dcterms:created>
  <dcterms:modified xsi:type="dcterms:W3CDTF">2020-04-24T10:39:57Z</dcterms:modified>
</cp:coreProperties>
</file>